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628" r:id="rId3"/>
    <p:sldId id="420" r:id="rId4"/>
    <p:sldId id="879" r:id="rId5"/>
    <p:sldId id="880" r:id="rId6"/>
    <p:sldId id="881" r:id="rId7"/>
    <p:sldId id="882" r:id="rId8"/>
    <p:sldId id="629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7C0C7-5DD4-034C-A915-2D07EC724744}" v="7" dt="2025-11-12T04:12:11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4"/>
    <p:restoredTop sz="96390"/>
  </p:normalViewPr>
  <p:slideViewPr>
    <p:cSldViewPr snapToGrid="0">
      <p:cViewPr varScale="1">
        <p:scale>
          <a:sx n="114" d="100"/>
          <a:sy n="114" d="100"/>
        </p:scale>
        <p:origin x="10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Grant" userId="d82b6684-c096-4dfd-a07e-af44d864a14c" providerId="ADAL" clId="{877C0682-FB40-5598-BA8C-0F029EBA9A27}"/>
    <pc:docChg chg="undo custSel addSld modSld">
      <pc:chgData name="Martin Grant" userId="d82b6684-c096-4dfd-a07e-af44d864a14c" providerId="ADAL" clId="{877C0682-FB40-5598-BA8C-0F029EBA9A27}" dt="2025-11-12T04:12:59.638" v="316" actId="2711"/>
      <pc:docMkLst>
        <pc:docMk/>
      </pc:docMkLst>
      <pc:sldChg chg="addSp delSp modSp mod">
        <pc:chgData name="Martin Grant" userId="d82b6684-c096-4dfd-a07e-af44d864a14c" providerId="ADAL" clId="{877C0682-FB40-5598-BA8C-0F029EBA9A27}" dt="2025-11-12T04:11:29.331" v="308" actId="2711"/>
        <pc:sldMkLst>
          <pc:docMk/>
          <pc:sldMk cId="2638073435" sldId="256"/>
        </pc:sldMkLst>
        <pc:spChg chg="mod">
          <ac:chgData name="Martin Grant" userId="d82b6684-c096-4dfd-a07e-af44d864a14c" providerId="ADAL" clId="{877C0682-FB40-5598-BA8C-0F029EBA9A27}" dt="2025-11-12T04:11:29.331" v="308" actId="2711"/>
          <ac:spMkLst>
            <pc:docMk/>
            <pc:sldMk cId="2638073435" sldId="256"/>
            <ac:spMk id="4" creationId="{5CAD0802-38D5-6330-9DCC-88D5B28DB942}"/>
          </ac:spMkLst>
        </pc:spChg>
        <pc:spChg chg="del">
          <ac:chgData name="Martin Grant" userId="d82b6684-c096-4dfd-a07e-af44d864a14c" providerId="ADAL" clId="{877C0682-FB40-5598-BA8C-0F029EBA9A27}" dt="2025-11-12T04:10:57.028" v="293" actId="478"/>
          <ac:spMkLst>
            <pc:docMk/>
            <pc:sldMk cId="2638073435" sldId="256"/>
            <ac:spMk id="5" creationId="{78C88FF9-918A-C353-D27D-8F39B88102CE}"/>
          </ac:spMkLst>
        </pc:spChg>
        <pc:spChg chg="del">
          <ac:chgData name="Martin Grant" userId="d82b6684-c096-4dfd-a07e-af44d864a14c" providerId="ADAL" clId="{877C0682-FB40-5598-BA8C-0F029EBA9A27}" dt="2025-11-12T04:11:09.255" v="302" actId="478"/>
          <ac:spMkLst>
            <pc:docMk/>
            <pc:sldMk cId="2638073435" sldId="256"/>
            <ac:spMk id="6" creationId="{A944445F-B7A1-7AEB-3579-977CD0035918}"/>
          </ac:spMkLst>
        </pc:spChg>
        <pc:spChg chg="mod">
          <ac:chgData name="Martin Grant" userId="d82b6684-c096-4dfd-a07e-af44d864a14c" providerId="ADAL" clId="{877C0682-FB40-5598-BA8C-0F029EBA9A27}" dt="2025-11-12T04:11:29.331" v="308" actId="2711"/>
          <ac:spMkLst>
            <pc:docMk/>
            <pc:sldMk cId="2638073435" sldId="256"/>
            <ac:spMk id="7" creationId="{57FE9D0F-460A-C961-DA0A-01811F3D335C}"/>
          </ac:spMkLst>
        </pc:spChg>
        <pc:picChg chg="add mod">
          <ac:chgData name="Martin Grant" userId="d82b6684-c096-4dfd-a07e-af44d864a14c" providerId="ADAL" clId="{877C0682-FB40-5598-BA8C-0F029EBA9A27}" dt="2025-11-12T04:11:03.430" v="301" actId="1037"/>
          <ac:picMkLst>
            <pc:docMk/>
            <pc:sldMk cId="2638073435" sldId="256"/>
            <ac:picMk id="2" creationId="{09AA50C8-D4BB-6076-C384-BF3438AE697C}"/>
          </ac:picMkLst>
        </pc:picChg>
      </pc:sldChg>
      <pc:sldChg chg="modSp mod">
        <pc:chgData name="Martin Grant" userId="d82b6684-c096-4dfd-a07e-af44d864a14c" providerId="ADAL" clId="{877C0682-FB40-5598-BA8C-0F029EBA9A27}" dt="2025-11-12T04:11:45.818" v="310" actId="2711"/>
        <pc:sldMkLst>
          <pc:docMk/>
          <pc:sldMk cId="3897095346" sldId="420"/>
        </pc:sldMkLst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3" creationId="{F2743279-43A6-D5FD-2B4F-581C2EABF109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5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6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7" creationId="{A6E5E890-2FB0-5E5A-1FF0-9838F43C1DC8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12" creationId="{7F6DF452-98E9-28C0-30F5-824CDD83ADD8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13" creationId="{6136577B-38AB-BBEB-ADE4-5D9BBCF9C240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15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21" creationId="{00000000-0000-0000-0000-000000000000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22" creationId="{7E966153-0974-D0BD-C4A5-583A245C1F95}"/>
          </ac:spMkLst>
        </pc:spChg>
        <pc:spChg chg="mod">
          <ac:chgData name="Martin Grant" userId="d82b6684-c096-4dfd-a07e-af44d864a14c" providerId="ADAL" clId="{877C0682-FB40-5598-BA8C-0F029EBA9A27}" dt="2025-11-12T04:11:45.818" v="310" actId="2711"/>
          <ac:spMkLst>
            <pc:docMk/>
            <pc:sldMk cId="3897095346" sldId="420"/>
            <ac:spMk id="26" creationId="{727B0D60-2EA7-7ED0-87F2-020E59F71CC8}"/>
          </ac:spMkLst>
        </pc:spChg>
      </pc:sldChg>
      <pc:sldChg chg="modSp mod">
        <pc:chgData name="Martin Grant" userId="d82b6684-c096-4dfd-a07e-af44d864a14c" providerId="ADAL" clId="{877C0682-FB40-5598-BA8C-0F029EBA9A27}" dt="2025-11-12T04:11:35.892" v="309" actId="2711"/>
        <pc:sldMkLst>
          <pc:docMk/>
          <pc:sldMk cId="2165255765" sldId="628"/>
        </pc:sldMkLst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3" creationId="{0897211B-70C5-13CD-6C42-50E0FB8BEA96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4" creationId="{DDE3073E-CDEE-2F66-DD76-021810DDB5F7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5" creationId="{838B9C9B-3EB8-2CFF-FFEE-C8913F0135F3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6" creationId="{3E811C19-1968-95C5-BDDF-075E522B49B6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7" creationId="{BAE66A55-1D72-A079-7FCE-290D6CD52973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8" creationId="{F939DB88-2C8E-3F6A-C19E-79FBD95E3722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9" creationId="{034F6ACC-5296-502B-5F43-788D7104C47E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15" creationId="{8F760533-3DE0-C249-8DA3-583C194C8DC2}"/>
          </ac:spMkLst>
        </pc:spChg>
        <pc:spChg chg="mod">
          <ac:chgData name="Martin Grant" userId="d82b6684-c096-4dfd-a07e-af44d864a14c" providerId="ADAL" clId="{877C0682-FB40-5598-BA8C-0F029EBA9A27}" dt="2025-11-12T04:11:35.892" v="309" actId="2711"/>
          <ac:spMkLst>
            <pc:docMk/>
            <pc:sldMk cId="2165255765" sldId="628"/>
            <ac:spMk id="673" creationId="{00000000-0000-0000-0000-000000000000}"/>
          </ac:spMkLst>
        </pc:spChg>
      </pc:sldChg>
      <pc:sldChg chg="modSp mod">
        <pc:chgData name="Martin Grant" userId="d82b6684-c096-4dfd-a07e-af44d864a14c" providerId="ADAL" clId="{877C0682-FB40-5598-BA8C-0F029EBA9A27}" dt="2025-11-12T04:12:59.638" v="316" actId="2711"/>
        <pc:sldMkLst>
          <pc:docMk/>
          <pc:sldMk cId="3276395343" sldId="629"/>
        </pc:sldMkLst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10" creationId="{2ABEEE8D-4B6A-1F2E-CD4D-8E300B06F0CE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15" creationId="{1DD00B38-1B6C-2CFA-E295-C1307D1D5420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17" creationId="{8D4A60C6-02D3-55EB-533F-E085A7E9A107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673" creationId="{7BB2F8BA-DBA2-B40B-A82C-BF5A621AE31E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674" creationId="{CEC48241-22CC-1EE4-939A-E5DEBDEE8614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675" creationId="{20129ADA-39B6-5069-5878-3121293CE48A}"/>
          </ac:spMkLst>
        </pc:spChg>
        <pc:spChg chg="mod">
          <ac:chgData name="Martin Grant" userId="d82b6684-c096-4dfd-a07e-af44d864a14c" providerId="ADAL" clId="{877C0682-FB40-5598-BA8C-0F029EBA9A27}" dt="2025-11-12T04:12:59.638" v="316" actId="2711"/>
          <ac:spMkLst>
            <pc:docMk/>
            <pc:sldMk cId="3276395343" sldId="629"/>
            <ac:spMk id="676" creationId="{D8780B85-EDE7-0470-84D8-95FA69E733F3}"/>
          </ac:spMkLst>
        </pc:spChg>
      </pc:sldChg>
      <pc:sldChg chg="delSp modSp mod">
        <pc:chgData name="Martin Grant" userId="d82b6684-c096-4dfd-a07e-af44d864a14c" providerId="ADAL" clId="{877C0682-FB40-5598-BA8C-0F029EBA9A27}" dt="2025-11-12T04:12:21.411" v="313" actId="403"/>
        <pc:sldMkLst>
          <pc:docMk/>
          <pc:sldMk cId="2914222603" sldId="879"/>
        </pc:sldMkLst>
        <pc:spChg chg="mod topLvl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4" creationId="{66D34B26-76CE-2385-4FE0-9038949AE967}"/>
          </ac:spMkLst>
        </pc:spChg>
        <pc:spChg chg="mod topLvl">
          <ac:chgData name="Martin Grant" userId="d82b6684-c096-4dfd-a07e-af44d864a14c" providerId="ADAL" clId="{877C0682-FB40-5598-BA8C-0F029EBA9A27}" dt="2025-11-12T04:12:21.411" v="313" actId="403"/>
          <ac:spMkLst>
            <pc:docMk/>
            <pc:sldMk cId="2914222603" sldId="879"/>
            <ac:spMk id="5" creationId="{73E7E4BC-6992-0CED-F58C-9532A62ECC21}"/>
          </ac:spMkLst>
        </pc:spChg>
        <pc:spChg chg="mod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9" creationId="{19C4A247-6659-F36C-06AC-D046C4261C89}"/>
          </ac:spMkLst>
        </pc:spChg>
        <pc:spChg chg="mod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11" creationId="{45C21A88-B30C-D699-327B-1B8DEC1F6DD7}"/>
          </ac:spMkLst>
        </pc:spChg>
        <pc:spChg chg="mod">
          <ac:chgData name="Martin Grant" userId="d82b6684-c096-4dfd-a07e-af44d864a14c" providerId="ADAL" clId="{877C0682-FB40-5598-BA8C-0F029EBA9A27}" dt="2025-11-12T04:12:21.411" v="313" actId="403"/>
          <ac:spMkLst>
            <pc:docMk/>
            <pc:sldMk cId="2914222603" sldId="879"/>
            <ac:spMk id="12" creationId="{6C83F287-6C03-BBC8-44B6-3B9381ECF5F8}"/>
          </ac:spMkLst>
        </pc:spChg>
        <pc:spChg chg="mod topLvl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13" creationId="{5A82D117-A689-FA1B-6D02-7B0EA21524E5}"/>
          </ac:spMkLst>
        </pc:spChg>
        <pc:spChg chg="mod topLvl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15" creationId="{B0D31102-A90F-862A-CBD1-18DB9984A4F7}"/>
          </ac:spMkLst>
        </pc:spChg>
        <pc:spChg chg="mod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17" creationId="{92649A2E-8E71-D1B2-51ED-263F706A0730}"/>
          </ac:spMkLst>
        </pc:spChg>
        <pc:spChg chg="mod">
          <ac:chgData name="Martin Grant" userId="d82b6684-c096-4dfd-a07e-af44d864a14c" providerId="ADAL" clId="{877C0682-FB40-5598-BA8C-0F029EBA9A27}" dt="2025-11-12T04:12:21.411" v="313" actId="403"/>
          <ac:spMkLst>
            <pc:docMk/>
            <pc:sldMk cId="2914222603" sldId="879"/>
            <ac:spMk id="22" creationId="{E61ECF62-2848-74E6-EC77-277B5C00F216}"/>
          </ac:spMkLst>
        </pc:spChg>
        <pc:spChg chg="mod topLvl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38" creationId="{50BE1316-69AA-9A41-D45F-B15E52FFE012}"/>
          </ac:spMkLst>
        </pc:spChg>
        <pc:spChg chg="mod">
          <ac:chgData name="Martin Grant" userId="d82b6684-c096-4dfd-a07e-af44d864a14c" providerId="ADAL" clId="{877C0682-FB40-5598-BA8C-0F029EBA9A27}" dt="2025-11-12T04:12:21.411" v="313" actId="403"/>
          <ac:spMkLst>
            <pc:docMk/>
            <pc:sldMk cId="2914222603" sldId="879"/>
            <ac:spMk id="41" creationId="{B385E8F3-33C1-A65F-9705-9B9A7FACA027}"/>
          </ac:spMkLst>
        </pc:spChg>
        <pc:spChg chg="mod topLvl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44" creationId="{DA6744E9-AB43-0468-47C5-B29F0AE64EE5}"/>
          </ac:spMkLst>
        </pc:spChg>
        <pc:spChg chg="mod">
          <ac:chgData name="Martin Grant" userId="d82b6684-c096-4dfd-a07e-af44d864a14c" providerId="ADAL" clId="{877C0682-FB40-5598-BA8C-0F029EBA9A27}" dt="2025-11-12T04:12:11.383" v="312" actId="165"/>
          <ac:spMkLst>
            <pc:docMk/>
            <pc:sldMk cId="2914222603" sldId="879"/>
            <ac:spMk id="47" creationId="{EF0E3C45-860C-5A50-B397-000E2DA673D5}"/>
          </ac:spMkLst>
        </pc:spChg>
      </pc:sldChg>
      <pc:sldChg chg="addSp delSp modSp mod">
        <pc:chgData name="Martin Grant" userId="d82b6684-c096-4dfd-a07e-af44d864a14c" providerId="ADAL" clId="{877C0682-FB40-5598-BA8C-0F029EBA9A27}" dt="2025-11-12T04:12:31.249" v="314" actId="2711"/>
        <pc:sldMkLst>
          <pc:docMk/>
          <pc:sldMk cId="1151015567" sldId="880"/>
        </pc:sldMkLst>
        <pc:spChg chg="add 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2" creationId="{D0513789-6D5E-7DCF-861B-9F6B5ED80827}"/>
          </ac:spMkLst>
        </pc:spChg>
        <pc:spChg chg="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3" creationId="{7D937A83-37CF-C575-BABF-A3BD64107FE9}"/>
          </ac:spMkLst>
        </pc:spChg>
        <pc:spChg chg="add 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4" creationId="{277E4BF5-C8A0-DA86-C6F6-BBADE405C5FF}"/>
          </ac:spMkLst>
        </pc:spChg>
        <pc:spChg chg="add 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5" creationId="{94795A57-EB8E-350F-401B-1B1817CFD711}"/>
          </ac:spMkLst>
        </pc:spChg>
        <pc:spChg chg="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6" creationId="{517F06F8-A41E-6509-8D32-3B90F92A0196}"/>
          </ac:spMkLst>
        </pc:spChg>
        <pc:spChg chg="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7" creationId="{9B3096A4-A76A-2CB7-FE9D-364104EB44EC}"/>
          </ac:spMkLst>
        </pc:spChg>
        <pc:spChg chg="add 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8" creationId="{41249BB4-91A5-083C-DCE7-583FDE4C5F55}"/>
          </ac:spMkLst>
        </pc:spChg>
        <pc:spChg chg="del">
          <ac:chgData name="Martin Grant" userId="d82b6684-c096-4dfd-a07e-af44d864a14c" providerId="ADAL" clId="{877C0682-FB40-5598-BA8C-0F029EBA9A27}" dt="2025-11-12T03:00:30.877" v="0" actId="478"/>
          <ac:spMkLst>
            <pc:docMk/>
            <pc:sldMk cId="1151015567" sldId="880"/>
            <ac:spMk id="15" creationId="{8D7FD8E8-9265-A80B-B000-C30C251BFF64}"/>
          </ac:spMkLst>
        </pc:spChg>
        <pc:spChg chg="mod">
          <ac:chgData name="Martin Grant" userId="d82b6684-c096-4dfd-a07e-af44d864a14c" providerId="ADAL" clId="{877C0682-FB40-5598-BA8C-0F029EBA9A27}" dt="2025-11-12T04:12:31.249" v="314" actId="2711"/>
          <ac:spMkLst>
            <pc:docMk/>
            <pc:sldMk cId="1151015567" sldId="880"/>
            <ac:spMk id="673" creationId="{697D9E20-B3C8-4831-990D-D01A392F4987}"/>
          </ac:spMkLst>
        </pc:spChg>
      </pc:sldChg>
      <pc:sldChg chg="addSp delSp modSp mod">
        <pc:chgData name="Martin Grant" userId="d82b6684-c096-4dfd-a07e-af44d864a14c" providerId="ADAL" clId="{877C0682-FB40-5598-BA8C-0F029EBA9A27}" dt="2025-11-12T04:12:39.707" v="315" actId="2711"/>
        <pc:sldMkLst>
          <pc:docMk/>
          <pc:sldMk cId="175648025" sldId="881"/>
        </pc:sldMkLst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2" creationId="{FBC2AE07-5AA7-2538-A23C-5B4B2A2F2288}"/>
          </ac:spMkLst>
        </pc:spChg>
        <pc:spChg chg="del">
          <ac:chgData name="Martin Grant" userId="d82b6684-c096-4dfd-a07e-af44d864a14c" providerId="ADAL" clId="{877C0682-FB40-5598-BA8C-0F029EBA9A27}" dt="2025-11-12T03:03:49.088" v="80" actId="478"/>
          <ac:spMkLst>
            <pc:docMk/>
            <pc:sldMk cId="175648025" sldId="881"/>
            <ac:spMk id="3" creationId="{7F3D50DB-B25E-EFB8-1611-41563D5B323E}"/>
          </ac:spMkLst>
        </pc:spChg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4" creationId="{DD3FBC7E-607B-43A5-7F3F-9D7307BD7D8C}"/>
          </ac:spMkLst>
        </pc:spChg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5" creationId="{036EF2BD-41D7-19FE-54D7-0B4CCF13EF50}"/>
          </ac:spMkLst>
        </pc:spChg>
        <pc:spChg chg="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6" creationId="{15FAFCCC-1652-0F83-0120-6D73F8D7B22F}"/>
          </ac:spMkLst>
        </pc:spChg>
        <pc:spChg chg="del">
          <ac:chgData name="Martin Grant" userId="d82b6684-c096-4dfd-a07e-af44d864a14c" providerId="ADAL" clId="{877C0682-FB40-5598-BA8C-0F029EBA9A27}" dt="2025-11-12T03:03:51.276" v="81" actId="478"/>
          <ac:spMkLst>
            <pc:docMk/>
            <pc:sldMk cId="175648025" sldId="881"/>
            <ac:spMk id="7" creationId="{9FDFDFAC-FA4D-4CF3-2E6E-0492F1A13A99}"/>
          </ac:spMkLst>
        </pc:spChg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8" creationId="{AF1598C8-B63E-3730-2482-F1F25708559D}"/>
          </ac:spMkLst>
        </pc:spChg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9" creationId="{B6065E3F-90F7-4948-04CD-855D31BFFF15}"/>
          </ac:spMkLst>
        </pc:spChg>
        <pc:spChg chg="add 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10" creationId="{13294AF4-BD76-3DFF-C895-B5190A7137F4}"/>
          </ac:spMkLst>
        </pc:spChg>
        <pc:spChg chg="del">
          <ac:chgData name="Martin Grant" userId="d82b6684-c096-4dfd-a07e-af44d864a14c" providerId="ADAL" clId="{877C0682-FB40-5598-BA8C-0F029EBA9A27}" dt="2025-11-12T03:03:47.906" v="79" actId="478"/>
          <ac:spMkLst>
            <pc:docMk/>
            <pc:sldMk cId="175648025" sldId="881"/>
            <ac:spMk id="15" creationId="{B9D790C0-AA41-CFA5-5DD8-0A7244C1F3BD}"/>
          </ac:spMkLst>
        </pc:spChg>
        <pc:spChg chg="mod">
          <ac:chgData name="Martin Grant" userId="d82b6684-c096-4dfd-a07e-af44d864a14c" providerId="ADAL" clId="{877C0682-FB40-5598-BA8C-0F029EBA9A27}" dt="2025-11-12T04:12:39.707" v="315" actId="2711"/>
          <ac:spMkLst>
            <pc:docMk/>
            <pc:sldMk cId="175648025" sldId="881"/>
            <ac:spMk id="673" creationId="{6760E554-6BFF-F0A9-2382-BCEEC58EC629}"/>
          </ac:spMkLst>
        </pc:spChg>
      </pc:sldChg>
      <pc:sldChg chg="addSp delSp modSp add mod">
        <pc:chgData name="Martin Grant" userId="d82b6684-c096-4dfd-a07e-af44d864a14c" providerId="ADAL" clId="{877C0682-FB40-5598-BA8C-0F029EBA9A27}" dt="2025-11-12T03:18:16.205" v="272" actId="20577"/>
        <pc:sldMkLst>
          <pc:docMk/>
          <pc:sldMk cId="3178461511" sldId="882"/>
        </pc:sldMkLst>
        <pc:spChg chg="mod">
          <ac:chgData name="Martin Grant" userId="d82b6684-c096-4dfd-a07e-af44d864a14c" providerId="ADAL" clId="{877C0682-FB40-5598-BA8C-0F029EBA9A27}" dt="2025-11-12T03:17:42.755" v="240" actId="2711"/>
          <ac:spMkLst>
            <pc:docMk/>
            <pc:sldMk cId="3178461511" sldId="882"/>
            <ac:spMk id="3" creationId="{C1ED1D0D-3308-BC87-52F2-9F8DA9B9DFEA}"/>
          </ac:spMkLst>
        </pc:spChg>
        <pc:spChg chg="add del mod">
          <ac:chgData name="Martin Grant" userId="d82b6684-c096-4dfd-a07e-af44d864a14c" providerId="ADAL" clId="{877C0682-FB40-5598-BA8C-0F029EBA9A27}" dt="2025-11-12T03:18:04.284" v="271" actId="1037"/>
          <ac:spMkLst>
            <pc:docMk/>
            <pc:sldMk cId="3178461511" sldId="882"/>
            <ac:spMk id="4" creationId="{581AF21B-A8EA-CD6C-7827-E85364199189}"/>
          </ac:spMkLst>
        </pc:spChg>
        <pc:spChg chg="del">
          <ac:chgData name="Martin Grant" userId="d82b6684-c096-4dfd-a07e-af44d864a14c" providerId="ADAL" clId="{877C0682-FB40-5598-BA8C-0F029EBA9A27}" dt="2025-11-12T03:08:42.902" v="179" actId="478"/>
          <ac:spMkLst>
            <pc:docMk/>
            <pc:sldMk cId="3178461511" sldId="882"/>
            <ac:spMk id="5" creationId="{C05545D5-07BC-D1F0-9CDF-880284477E10}"/>
          </ac:spMkLst>
        </pc:spChg>
        <pc:spChg chg="del">
          <ac:chgData name="Martin Grant" userId="d82b6684-c096-4dfd-a07e-af44d864a14c" providerId="ADAL" clId="{877C0682-FB40-5598-BA8C-0F029EBA9A27}" dt="2025-11-12T03:06:21.646" v="144" actId="478"/>
          <ac:spMkLst>
            <pc:docMk/>
            <pc:sldMk cId="3178461511" sldId="882"/>
            <ac:spMk id="6" creationId="{95D956C1-B53E-B1EB-D66F-3AEB2774C950}"/>
          </ac:spMkLst>
        </pc:spChg>
        <pc:spChg chg="del mod">
          <ac:chgData name="Martin Grant" userId="d82b6684-c096-4dfd-a07e-af44d864a14c" providerId="ADAL" clId="{877C0682-FB40-5598-BA8C-0F029EBA9A27}" dt="2025-11-12T03:08:33.907" v="174" actId="478"/>
          <ac:spMkLst>
            <pc:docMk/>
            <pc:sldMk cId="3178461511" sldId="882"/>
            <ac:spMk id="7" creationId="{72474310-4E60-A8C4-021A-63B2190782ED}"/>
          </ac:spMkLst>
        </pc:spChg>
        <pc:spChg chg="mod">
          <ac:chgData name="Martin Grant" userId="d82b6684-c096-4dfd-a07e-af44d864a14c" providerId="ADAL" clId="{877C0682-FB40-5598-BA8C-0F029EBA9A27}" dt="2025-11-12T03:17:58.327" v="254" actId="403"/>
          <ac:spMkLst>
            <pc:docMk/>
            <pc:sldMk cId="3178461511" sldId="882"/>
            <ac:spMk id="8" creationId="{D6317BB1-9E74-760C-4816-93A94B24B703}"/>
          </ac:spMkLst>
        </pc:spChg>
        <pc:spChg chg="del mod">
          <ac:chgData name="Martin Grant" userId="d82b6684-c096-4dfd-a07e-af44d864a14c" providerId="ADAL" clId="{877C0682-FB40-5598-BA8C-0F029EBA9A27}" dt="2025-11-12T03:08:36.119" v="175" actId="478"/>
          <ac:spMkLst>
            <pc:docMk/>
            <pc:sldMk cId="3178461511" sldId="882"/>
            <ac:spMk id="9" creationId="{A53DC954-AE07-38FC-6BC7-6B3CF6CD57B1}"/>
          </ac:spMkLst>
        </pc:spChg>
        <pc:spChg chg="mod">
          <ac:chgData name="Martin Grant" userId="d82b6684-c096-4dfd-a07e-af44d864a14c" providerId="ADAL" clId="{877C0682-FB40-5598-BA8C-0F029EBA9A27}" dt="2025-11-12T03:18:16.205" v="272" actId="20577"/>
          <ac:spMkLst>
            <pc:docMk/>
            <pc:sldMk cId="3178461511" sldId="882"/>
            <ac:spMk id="15" creationId="{7B590A81-3516-CBCD-C278-D8B53AD29F91}"/>
          </ac:spMkLst>
        </pc:spChg>
        <pc:spChg chg="del">
          <ac:chgData name="Martin Grant" userId="d82b6684-c096-4dfd-a07e-af44d864a14c" providerId="ADAL" clId="{877C0682-FB40-5598-BA8C-0F029EBA9A27}" dt="2025-11-12T03:06:19.079" v="143" actId="478"/>
          <ac:spMkLst>
            <pc:docMk/>
            <pc:sldMk cId="3178461511" sldId="882"/>
            <ac:spMk id="673" creationId="{CA9E0214-62BB-888E-74B1-7A9503787E73}"/>
          </ac:spMkLst>
        </pc:spChg>
        <pc:cxnChg chg="add mod">
          <ac:chgData name="Martin Grant" userId="d82b6684-c096-4dfd-a07e-af44d864a14c" providerId="ADAL" clId="{877C0682-FB40-5598-BA8C-0F029EBA9A27}" dt="2025-11-12T03:09:42.689" v="205" actId="108"/>
          <ac:cxnSpMkLst>
            <pc:docMk/>
            <pc:sldMk cId="3178461511" sldId="882"/>
            <ac:cxnSpMk id="10" creationId="{B7B9D71A-26DD-07C7-0D84-46425F67950E}"/>
          </ac:cxnSpMkLst>
        </pc:cxnChg>
        <pc:cxnChg chg="add mod">
          <ac:chgData name="Martin Grant" userId="d82b6684-c096-4dfd-a07e-af44d864a14c" providerId="ADAL" clId="{877C0682-FB40-5598-BA8C-0F029EBA9A27}" dt="2025-11-12T03:10:00.773" v="207" actId="108"/>
          <ac:cxnSpMkLst>
            <pc:docMk/>
            <pc:sldMk cId="3178461511" sldId="882"/>
            <ac:cxnSpMk id="12" creationId="{99EF9331-A851-0268-29F0-9AC954140C9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4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7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28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875784" y="1020011"/>
            <a:ext cx="6940245" cy="1344329"/>
          </a:xfrm>
          <a:prstGeom prst="rect">
            <a:avLst/>
          </a:prstGeom>
        </p:spPr>
        <p:txBody>
          <a:bodyPr lIns="37729" tIns="37729" rIns="37729" bIns="37729">
            <a:normAutofit/>
          </a:bodyPr>
          <a:lstStyle>
            <a:lvl1pPr defTabSz="440176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875784" y="2364337"/>
            <a:ext cx="6940245" cy="3914373"/>
          </a:xfrm>
          <a:prstGeom prst="rect">
            <a:avLst/>
          </a:prstGeom>
        </p:spPr>
        <p:txBody>
          <a:bodyPr lIns="37729" tIns="37729" rIns="37729" bIns="37729">
            <a:normAutofit/>
          </a:bodyPr>
          <a:lstStyle>
            <a:lvl1pPr marL="202705" indent="-202705" defTabSz="440176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1pPr>
            <a:lvl2pPr marL="483373" indent="-202705" defTabSz="440176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2pPr>
            <a:lvl3pPr marL="764043" indent="-202705" defTabSz="440176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3pPr>
            <a:lvl4pPr marL="1044711" indent="-202705" defTabSz="440176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4pPr>
            <a:lvl5pPr marL="1325381" indent="-202705" defTabSz="440176">
              <a:buClrTx/>
              <a:buFontTx/>
              <a:defRPr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39435" y="6504080"/>
            <a:ext cx="205001" cy="201680"/>
          </a:xfrm>
          <a:prstGeom prst="rect">
            <a:avLst/>
          </a:prstGeom>
        </p:spPr>
        <p:txBody>
          <a:bodyPr lIns="37729" tIns="37729" rIns="37729" bIns="37729"/>
          <a:lstStyle>
            <a:lvl1pPr defTabSz="440176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487553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39435" y="6504080"/>
            <a:ext cx="205001" cy="201680"/>
          </a:xfrm>
          <a:prstGeom prst="rect">
            <a:avLst/>
          </a:prstGeom>
        </p:spPr>
        <p:txBody>
          <a:bodyPr lIns="37729" tIns="37729" rIns="37729" bIns="37729"/>
          <a:lstStyle>
            <a:lvl1pPr defTabSz="541728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97437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0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9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2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8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8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4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8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493880-8C97-F046-A039-2008049FA30F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EDBF6-10B2-994F-A9B6-8132ABBB0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45;p29">
            <a:extLst>
              <a:ext uri="{FF2B5EF4-FFF2-40B4-BE49-F238E27FC236}">
                <a16:creationId xmlns:a16="http://schemas.microsoft.com/office/drawing/2014/main" id="{5CAD0802-38D5-6330-9DCC-88D5B28DB942}"/>
              </a:ext>
            </a:extLst>
          </p:cNvPr>
          <p:cNvSpPr txBox="1">
            <a:spLocks/>
          </p:cNvSpPr>
          <p:nvPr/>
        </p:nvSpPr>
        <p:spPr>
          <a:xfrm>
            <a:off x="524694" y="3322589"/>
            <a:ext cx="9043051" cy="4985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b" anchorCtr="0">
            <a:sp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SzPts val="3700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Compelling Experience Design Worksheets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Google Shape;246;p29">
            <a:extLst>
              <a:ext uri="{FF2B5EF4-FFF2-40B4-BE49-F238E27FC236}">
                <a16:creationId xmlns:a16="http://schemas.microsoft.com/office/drawing/2014/main" id="{57FE9D0F-460A-C961-DA0A-01811F3D335C}"/>
              </a:ext>
            </a:extLst>
          </p:cNvPr>
          <p:cNvSpPr txBox="1">
            <a:spLocks/>
          </p:cNvSpPr>
          <p:nvPr/>
        </p:nvSpPr>
        <p:spPr>
          <a:xfrm>
            <a:off x="550118" y="3917236"/>
            <a:ext cx="6559599" cy="85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11095" marR="0" lvl="0" indent="-155547" algn="l" rtl="0">
              <a:lnSpc>
                <a:spcPct val="114000"/>
              </a:lnSpc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226" b="0" i="0" u="none" strike="noStrike" cap="none">
                <a:solidFill>
                  <a:schemeClr val="dk1"/>
                </a:solidFill>
                <a:latin typeface="Avenir Book" panose="02000503020000020003" pitchFamily="2" charset="0"/>
                <a:ea typeface="DM Sans"/>
                <a:cs typeface="DM Sans"/>
                <a:sym typeface="DM Sans"/>
              </a:defRPr>
            </a:lvl1pPr>
            <a:lvl2pPr marL="622191" marR="0" lvl="1" indent="-233321" algn="l" rtl="0">
              <a:lnSpc>
                <a:spcPct val="110000"/>
              </a:lnSpc>
              <a:spcBef>
                <a:spcPts val="84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933286" marR="0" lvl="2" indent="-233321" algn="l" rtl="0">
              <a:lnSpc>
                <a:spcPct val="110000"/>
              </a:lnSpc>
              <a:spcBef>
                <a:spcPts val="84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244381" marR="0" lvl="3" indent="-233321" algn="l" rtl="0">
              <a:lnSpc>
                <a:spcPct val="110000"/>
              </a:lnSpc>
              <a:spcBef>
                <a:spcPts val="84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1555475" marR="0" lvl="4" indent="-155547" algn="l" rtl="0">
              <a:lnSpc>
                <a:spcPct val="100000"/>
              </a:lnSpc>
              <a:spcBef>
                <a:spcPts val="716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231F20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1866570" marR="0" lvl="5" indent="-155547" algn="l" rtl="0">
              <a:lnSpc>
                <a:spcPct val="100000"/>
              </a:lnSpc>
              <a:spcBef>
                <a:spcPts val="358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None/>
              <a:defRPr sz="1400" b="1" i="0" u="none" strike="noStrike" cap="none">
                <a:solidFill>
                  <a:srgbClr val="231F20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2177665" marR="0" lvl="6" indent="-233321" algn="l" rtl="0">
              <a:lnSpc>
                <a:spcPct val="110000"/>
              </a:lnSpc>
              <a:spcBef>
                <a:spcPts val="179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DM Sans"/>
              <a:buAutoNum type="arabicPeriod"/>
              <a:defRPr sz="1400" b="0" i="0" u="none" strike="noStrike" cap="none">
                <a:solidFill>
                  <a:srgbClr val="231F20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2488760" marR="0" lvl="7" indent="-233321" algn="l" rtl="0">
              <a:lnSpc>
                <a:spcPct val="110000"/>
              </a:lnSpc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DM Sans"/>
              <a:buAutoNum type="alphaLcPeriod"/>
              <a:defRPr sz="1400" b="0" i="0" u="none" strike="noStrike" cap="none">
                <a:solidFill>
                  <a:srgbClr val="231F20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2799856" marR="0" lvl="8" indent="-155547" algn="l" rtl="0">
              <a:lnSpc>
                <a:spcPct val="95000"/>
              </a:lnSpc>
              <a:spcBef>
                <a:spcPts val="358"/>
              </a:spcBef>
              <a:spcAft>
                <a:spcPts val="358"/>
              </a:spcAft>
              <a:buClr>
                <a:srgbClr val="231F2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31F20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These worksheets can be printed A3 for personal use or recreated on a whiteboard for a workshop setting.</a:t>
            </a:r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09AA50C8-D4BB-6076-C384-BF3438AE6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5563" y="89210"/>
            <a:ext cx="1599344" cy="98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73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F760533-3DE0-C249-8DA3-583C194C8DC2}"/>
              </a:ext>
            </a:extLst>
          </p:cNvPr>
          <p:cNvSpPr/>
          <p:nvPr/>
        </p:nvSpPr>
        <p:spPr>
          <a:xfrm>
            <a:off x="208856" y="61968"/>
            <a:ext cx="61919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Meaningful Outcomes and First Principles</a:t>
            </a:r>
          </a:p>
        </p:txBody>
      </p:sp>
      <p:sp>
        <p:nvSpPr>
          <p:cNvPr id="673" name="SAYING"/>
          <p:cNvSpPr txBox="1"/>
          <p:nvPr/>
        </p:nvSpPr>
        <p:spPr>
          <a:xfrm>
            <a:off x="368829" y="403107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are the meaningful outcomes for the kaiako?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97211B-70C5-13CD-6C42-50E0FB8BEA96}"/>
              </a:ext>
            </a:extLst>
          </p:cNvPr>
          <p:cNvSpPr/>
          <p:nvPr/>
        </p:nvSpPr>
        <p:spPr>
          <a:xfrm>
            <a:off x="317508" y="376372"/>
            <a:ext cx="4950534" cy="3361795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AYING">
            <a:extLst>
              <a:ext uri="{FF2B5EF4-FFF2-40B4-BE49-F238E27FC236}">
                <a16:creationId xmlns:a16="http://schemas.microsoft.com/office/drawing/2014/main" id="{DDE3073E-CDEE-2F66-DD76-021810DDB5F7}"/>
              </a:ext>
            </a:extLst>
          </p:cNvPr>
          <p:cNvSpPr txBox="1"/>
          <p:nvPr/>
        </p:nvSpPr>
        <p:spPr>
          <a:xfrm>
            <a:off x="368829" y="3878218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are the first principles or fundamental concepts, assumptions or guidelines will help us create a compelling experience?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8B9C9B-3EB8-2CFF-FFEE-C8913F0135F3}"/>
              </a:ext>
            </a:extLst>
          </p:cNvPr>
          <p:cNvSpPr/>
          <p:nvPr/>
        </p:nvSpPr>
        <p:spPr>
          <a:xfrm>
            <a:off x="317508" y="3851483"/>
            <a:ext cx="4950534" cy="3463717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AYING">
            <a:extLst>
              <a:ext uri="{FF2B5EF4-FFF2-40B4-BE49-F238E27FC236}">
                <a16:creationId xmlns:a16="http://schemas.microsoft.com/office/drawing/2014/main" id="{3E811C19-1968-95C5-BDDF-075E522B49B6}"/>
              </a:ext>
            </a:extLst>
          </p:cNvPr>
          <p:cNvSpPr txBox="1"/>
          <p:nvPr/>
        </p:nvSpPr>
        <p:spPr>
          <a:xfrm>
            <a:off x="5488010" y="403107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are the meaningful outcomes for the organisation?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E66A55-1D72-A079-7FCE-290D6CD52973}"/>
              </a:ext>
            </a:extLst>
          </p:cNvPr>
          <p:cNvSpPr/>
          <p:nvPr/>
        </p:nvSpPr>
        <p:spPr>
          <a:xfrm>
            <a:off x="5436690" y="376372"/>
            <a:ext cx="4950534" cy="3361795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AYING">
            <a:extLst>
              <a:ext uri="{FF2B5EF4-FFF2-40B4-BE49-F238E27FC236}">
                <a16:creationId xmlns:a16="http://schemas.microsoft.com/office/drawing/2014/main" id="{F939DB88-2C8E-3F6A-C19E-79FBD95E3722}"/>
              </a:ext>
            </a:extLst>
          </p:cNvPr>
          <p:cNvSpPr txBox="1"/>
          <p:nvPr/>
        </p:nvSpPr>
        <p:spPr>
          <a:xfrm>
            <a:off x="5488010" y="3878218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are other considerations surrounding this experience, such as constraints or risks?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4F6ACC-5296-502B-5F43-788D7104C47E}"/>
              </a:ext>
            </a:extLst>
          </p:cNvPr>
          <p:cNvSpPr/>
          <p:nvPr/>
        </p:nvSpPr>
        <p:spPr>
          <a:xfrm>
            <a:off x="5436690" y="3851483"/>
            <a:ext cx="4950534" cy="3463717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5576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711" y="189384"/>
            <a:ext cx="2282450" cy="291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295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 name:  </a:t>
            </a:r>
            <a:endParaRPr lang="en-AU" sz="1295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7303" y="437869"/>
            <a:ext cx="3370134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907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things would frustrate me: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572052" y="508668"/>
            <a:ext cx="0" cy="663399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ot"/>
          </a:ln>
          <a:effectLst/>
        </p:spPr>
      </p:cxnSp>
      <p:cxnSp>
        <p:nvCxnSpPr>
          <p:cNvPr id="9" name="Straight Connector 8"/>
          <p:cNvCxnSpPr/>
          <p:nvPr/>
        </p:nvCxnSpPr>
        <p:spPr>
          <a:xfrm>
            <a:off x="7131005" y="508668"/>
            <a:ext cx="0" cy="663399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ot"/>
          </a:ln>
          <a:effectLst/>
        </p:spPr>
      </p:cxnSp>
      <p:cxnSp>
        <p:nvCxnSpPr>
          <p:cNvPr id="10" name="Straight Connector 9"/>
          <p:cNvCxnSpPr/>
          <p:nvPr/>
        </p:nvCxnSpPr>
        <p:spPr>
          <a:xfrm>
            <a:off x="214230" y="826470"/>
            <a:ext cx="3126225" cy="0"/>
          </a:xfrm>
          <a:prstGeom prst="lin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soli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53223" y="5779802"/>
            <a:ext cx="601447" cy="12881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381685"/>
            <a:r>
              <a:rPr lang="en-AU" sz="7771" dirty="0">
                <a:solidFill>
                  <a:prstClr val="white">
                    <a:lumMod val="65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182" y="5745838"/>
            <a:ext cx="2282450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Quote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99451" y="475828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 context</a:t>
            </a:r>
            <a:br>
              <a:rPr lang="en-AU" sz="1295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NZ" sz="863" dirty="0">
                <a:latin typeface="Calibri" panose="020F0502020204030204" pitchFamily="34" charset="0"/>
                <a:cs typeface="Calibri" panose="020F0502020204030204" pitchFamily="34" charset="0"/>
              </a:rPr>
              <a:t>(Mindset, attitudes, external factors, current approach, etc)</a:t>
            </a:r>
            <a:endParaRPr lang="en-AU" sz="1295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4612" y="2445984"/>
            <a:ext cx="2957811" cy="757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Role: Kaiako in VET Provider</a:t>
            </a:r>
          </a:p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Demographics and Characteristics </a:t>
            </a:r>
            <a:br>
              <a:rPr lang="en-AU" sz="1295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863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(Likely age, background, education, resources, etc)</a:t>
            </a:r>
            <a:endParaRPr lang="en-AU" sz="1295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43279-43A6-D5FD-2B4F-581C2EABF109}"/>
              </a:ext>
            </a:extLst>
          </p:cNvPr>
          <p:cNvSpPr txBox="1"/>
          <p:nvPr/>
        </p:nvSpPr>
        <p:spPr>
          <a:xfrm>
            <a:off x="109413" y="480943"/>
            <a:ext cx="2868194" cy="32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11" dirty="0">
                <a:latin typeface="Calibri" panose="020F0502020204030204" pitchFamily="34" charset="0"/>
                <a:cs typeface="Calibri" panose="020F0502020204030204" pitchFamily="34" charset="0"/>
              </a:rPr>
              <a:t>Mike Thompson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B3B96C-1085-08F0-8E6B-859F3F58C4FE}"/>
              </a:ext>
            </a:extLst>
          </p:cNvPr>
          <p:cNvSpPr txBox="1"/>
          <p:nvPr/>
        </p:nvSpPr>
        <p:spPr>
          <a:xfrm>
            <a:off x="191182" y="3150716"/>
            <a:ext cx="3149273" cy="2142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42 years old, married with two teenage children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20+ years experience as a qualified builder/carpenter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Trade qualification and site supervisor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Recently completed building his own home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Considering teaching due to ongoing back problems from physical work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No formal teaching qualifications or education beyond trade cert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Basic computer skills, mainly uses phone for digital tasks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Respected in local building community with strong industry networks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E5E890-2FB0-5E5A-1FF0-9838F43C1DC8}"/>
              </a:ext>
            </a:extLst>
          </p:cNvPr>
          <p:cNvSpPr txBox="1"/>
          <p:nvPr/>
        </p:nvSpPr>
        <p:spPr>
          <a:xfrm>
            <a:off x="3631648" y="826470"/>
            <a:ext cx="3463658" cy="1827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Sees himself as "starting over" despite being an industry expert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Motivated to "pay it forward" - remembers tradies who taught him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Anxious about standing in front of a class for the first time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Unsure what’s expected of him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Assumed teaching would be "showing people how to build"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Earning less money than in industry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Provider desperately needs someone due to last tutor leaving suddenly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B94A-BB64-4B45-A6E0-DF74B7D258C5}"/>
              </a:ext>
            </a:extLst>
          </p:cNvPr>
          <p:cNvSpPr txBox="1"/>
          <p:nvPr/>
        </p:nvSpPr>
        <p:spPr>
          <a:xfrm>
            <a:off x="638513" y="6002593"/>
            <a:ext cx="2895985" cy="1088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79" dirty="0">
                <a:latin typeface="Calibri" panose="020F0502020204030204" pitchFamily="34" charset="0"/>
                <a:cs typeface="Calibri" panose="020F0502020204030204" pitchFamily="34" charset="0"/>
              </a:rPr>
              <a:t>I've built houses for 20 years - I know this stuff inside out. But standing in front of these kids with all this education jargon and computer systems... I feel like an apprentice all over again. I just want to teach them how to build properly, but I don't even know where to start.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6DF452-98E9-28C0-30F5-824CDD83ADD8}"/>
              </a:ext>
            </a:extLst>
          </p:cNvPr>
          <p:cNvSpPr txBox="1"/>
          <p:nvPr/>
        </p:nvSpPr>
        <p:spPr>
          <a:xfrm>
            <a:off x="3631648" y="5636292"/>
            <a:ext cx="3463648" cy="1511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Learning Management System (never used one before)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15-20 pre-trade students aged 16-19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Programme manager (seems very busy, hard to reach)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Two other trade tutors (in different disciplines)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Admin staff for enrolments and compliance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Industry employers for work placements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Student support services (not sure when to refer)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Programme resources left by previous tutor (outdated)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Assessment templates and moderation requirements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36577B-38AB-BBEB-ADE4-5D9BBCF9C240}"/>
              </a:ext>
            </a:extLst>
          </p:cNvPr>
          <p:cNvSpPr txBox="1"/>
          <p:nvPr/>
        </p:nvSpPr>
        <p:spPr>
          <a:xfrm>
            <a:off x="7155598" y="3841661"/>
            <a:ext cx="3370134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907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things would delight me: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5DCE5C-B262-8082-50AF-195F66309E43}"/>
              </a:ext>
            </a:extLst>
          </p:cNvPr>
          <p:cNvSpPr txBox="1"/>
          <p:nvPr/>
        </p:nvSpPr>
        <p:spPr>
          <a:xfrm>
            <a:off x="3607747" y="3140929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>
              <a:spcAft>
                <a:spcPts val="1295"/>
              </a:spcAft>
            </a:pPr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I’m wanting to do these things… </a:t>
            </a:r>
            <a:br>
              <a:rPr lang="en-AU" sz="1295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863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(Relevant jobs or tasks around their role)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966153-0974-D0BD-C4A5-583A245C1F95}"/>
              </a:ext>
            </a:extLst>
          </p:cNvPr>
          <p:cNvSpPr txBox="1"/>
          <p:nvPr/>
        </p:nvSpPr>
        <p:spPr>
          <a:xfrm>
            <a:off x="3583153" y="5305293"/>
            <a:ext cx="354785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81685"/>
            <a:r>
              <a:rPr lang="en-AU" sz="1187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interact with these things:</a:t>
            </a:r>
          </a:p>
          <a:p>
            <a:pPr defTabSz="1381685"/>
            <a:r>
              <a:rPr lang="en-AU" sz="863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(People, Tools, platforms, documents, etc)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998975-14A1-2809-48B6-FCB7F4BA0A80}"/>
              </a:ext>
            </a:extLst>
          </p:cNvPr>
          <p:cNvSpPr txBox="1"/>
          <p:nvPr/>
        </p:nvSpPr>
        <p:spPr>
          <a:xfrm>
            <a:off x="7228155" y="715674"/>
            <a:ext cx="324942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Being told "here's your class" with minimal guidance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Educational acronyms and jargon no one explains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IT systems with no training or support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Senior tutors who won't share resources ("I had to figure it out")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Students with complex needs I'm not equipped to handle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Admin tasks taking time away from teaching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Being treated like a beginner when I'm an expert builder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No time to prepare before first class starts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Conflicting information from different people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C13043-3EFD-BBFE-102E-EF7721A12AA2}"/>
              </a:ext>
            </a:extLst>
          </p:cNvPr>
          <p:cNvSpPr txBox="1"/>
          <p:nvPr/>
        </p:nvSpPr>
        <p:spPr>
          <a:xfrm>
            <a:off x="7207656" y="4124023"/>
            <a:ext cx="3249428" cy="1827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A structured onboarding plan showing what to expect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Shadowing an experienced tutor for a few weeks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Clear explanations of my responsibilities and boundaries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Templates and resources I can adapt (not start from scratch)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Regular check-ins with supportive manager or mentor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Time to develop confidence before solo teaching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Recognition of my industry expertise and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Practical guidance on classroom management basics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Colleagues who share knowledge and include 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7B0D60-2EA7-7ED0-87F2-020E59F71CC8}"/>
              </a:ext>
            </a:extLst>
          </p:cNvPr>
          <p:cNvSpPr txBox="1"/>
          <p:nvPr/>
        </p:nvSpPr>
        <p:spPr>
          <a:xfrm>
            <a:off x="3583152" y="3482628"/>
            <a:ext cx="3463658" cy="1196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Teach practical building skills effectively to young people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Share my industry knowledge and experience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Help students become skilled, work-ready tradespeople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Create a good learning environment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Understand what paperwork and admin I need to do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Figure out how to use the computer systems</a:t>
            </a:r>
          </a:p>
          <a:p>
            <a:pPr marL="185046" indent="-185046">
              <a:buFont typeface="Arial" panose="020B0604020202020204" pitchFamily="34" charset="0"/>
              <a:buChar char="•"/>
            </a:pPr>
            <a:r>
              <a:rPr lang="en-US" sz="1025" dirty="0">
                <a:latin typeface="Calibri" panose="020F0502020204030204" pitchFamily="34" charset="0"/>
                <a:cs typeface="Calibri" panose="020F0502020204030204" pitchFamily="34" charset="0"/>
              </a:rPr>
              <a:t>Learn the education jargon everyone keeps using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8B3704-2029-00BC-29B3-41A6FDE2719B}"/>
              </a:ext>
            </a:extLst>
          </p:cNvPr>
          <p:cNvSpPr txBox="1"/>
          <p:nvPr/>
        </p:nvSpPr>
        <p:spPr>
          <a:xfrm>
            <a:off x="7655084" y="7151615"/>
            <a:ext cx="2963577" cy="29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8" dirty="0">
                <a:latin typeface="Calibri" panose="020F0502020204030204" pitchFamily="34" charset="0"/>
                <a:cs typeface="Calibri" panose="020F0502020204030204" pitchFamily="34" charset="0"/>
              </a:rPr>
              <a:t>Source: PROVIDER-BASED VET KAIAKO DEVELOPMENT PATHWAYS. Exploring the ways Kaiako are Supported and Developed. Skills Group 23 August 2024</a:t>
            </a:r>
          </a:p>
        </p:txBody>
      </p:sp>
      <p:pic>
        <p:nvPicPr>
          <p:cNvPr id="29" name="Picture 28" descr="A person in orange vest and safety vest with tools belt&#10;&#10;AI-generated content may be incorrect.">
            <a:extLst>
              <a:ext uri="{FF2B5EF4-FFF2-40B4-BE49-F238E27FC236}">
                <a16:creationId xmlns:a16="http://schemas.microsoft.com/office/drawing/2014/main" id="{72AA598F-3BD0-C535-6B5C-4D72857D98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320" r="47487" b="52079"/>
          <a:stretch>
            <a:fillRect/>
          </a:stretch>
        </p:blipFill>
        <p:spPr>
          <a:xfrm>
            <a:off x="1156256" y="1001442"/>
            <a:ext cx="1272640" cy="13799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9709534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EEACD-15F4-ADF8-283C-91444C151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A82D117-A689-FA1B-6D02-7B0EA21524E5}"/>
              </a:ext>
            </a:extLst>
          </p:cNvPr>
          <p:cNvSpPr/>
          <p:nvPr/>
        </p:nvSpPr>
        <p:spPr>
          <a:xfrm rot="16200000">
            <a:off x="883832" y="-683674"/>
            <a:ext cx="3561461" cy="5207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216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E7E4BC-6992-0CED-F58C-9532A62ECC21}"/>
              </a:ext>
            </a:extLst>
          </p:cNvPr>
          <p:cNvSpPr txBox="1"/>
          <p:nvPr/>
        </p:nvSpPr>
        <p:spPr>
          <a:xfrm rot="16200000">
            <a:off x="-1461611" y="1732129"/>
            <a:ext cx="3536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EXISTING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GREENSHOOT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C6112BC-C60C-313D-70FC-BECFFEAFA982}"/>
              </a:ext>
            </a:extLst>
          </p:cNvPr>
          <p:cNvGrpSpPr/>
          <p:nvPr/>
        </p:nvGrpSpPr>
        <p:grpSpPr>
          <a:xfrm rot="16200000" flipH="1">
            <a:off x="482062" y="351651"/>
            <a:ext cx="404952" cy="307200"/>
            <a:chOff x="2460625" y="4244975"/>
            <a:chExt cx="1543050" cy="860425"/>
          </a:xfrm>
        </p:grpSpPr>
        <p:sp>
          <p:nvSpPr>
            <p:cNvPr id="8" name="Freeform 38">
              <a:extLst>
                <a:ext uri="{FF2B5EF4-FFF2-40B4-BE49-F238E27FC236}">
                  <a16:creationId xmlns:a16="http://schemas.microsoft.com/office/drawing/2014/main" id="{6B1D24BC-9E34-3769-4AC5-E39320ADD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38" y="4908550"/>
              <a:ext cx="84138" cy="82550"/>
            </a:xfrm>
            <a:custGeom>
              <a:avLst/>
              <a:gdLst>
                <a:gd name="T0" fmla="*/ 14 w 45"/>
                <a:gd name="T1" fmla="*/ 44 h 44"/>
                <a:gd name="T2" fmla="*/ 2 w 45"/>
                <a:gd name="T3" fmla="*/ 16 h 44"/>
                <a:gd name="T4" fmla="*/ 26 w 45"/>
                <a:gd name="T5" fmla="*/ 0 h 44"/>
                <a:gd name="T6" fmla="*/ 14 w 45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4">
                  <a:moveTo>
                    <a:pt x="14" y="44"/>
                  </a:moveTo>
                  <a:cubicBezTo>
                    <a:pt x="10" y="36"/>
                    <a:pt x="0" y="28"/>
                    <a:pt x="2" y="16"/>
                  </a:cubicBezTo>
                  <a:cubicBezTo>
                    <a:pt x="4" y="6"/>
                    <a:pt x="12" y="0"/>
                    <a:pt x="26" y="0"/>
                  </a:cubicBezTo>
                  <a:cubicBezTo>
                    <a:pt x="45" y="13"/>
                    <a:pt x="36" y="41"/>
                    <a:pt x="14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Freeform 39">
              <a:extLst>
                <a:ext uri="{FF2B5EF4-FFF2-40B4-BE49-F238E27FC236}">
                  <a16:creationId xmlns:a16="http://schemas.microsoft.com/office/drawing/2014/main" id="{19C4A247-6659-F36C-06AC-D046C4261C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0625" y="4244975"/>
              <a:ext cx="1543050" cy="860425"/>
            </a:xfrm>
            <a:custGeom>
              <a:avLst/>
              <a:gdLst>
                <a:gd name="T0" fmla="*/ 191 w 823"/>
                <a:gd name="T1" fmla="*/ 370 h 459"/>
                <a:gd name="T2" fmla="*/ 215 w 823"/>
                <a:gd name="T3" fmla="*/ 354 h 459"/>
                <a:gd name="T4" fmla="*/ 188 w 823"/>
                <a:gd name="T5" fmla="*/ 44 h 459"/>
                <a:gd name="T6" fmla="*/ 203 w 823"/>
                <a:gd name="T7" fmla="*/ 245 h 459"/>
                <a:gd name="T8" fmla="*/ 240 w 823"/>
                <a:gd name="T9" fmla="*/ 41 h 459"/>
                <a:gd name="T10" fmla="*/ 659 w 823"/>
                <a:gd name="T11" fmla="*/ 272 h 459"/>
                <a:gd name="T12" fmla="*/ 686 w 823"/>
                <a:gd name="T13" fmla="*/ 83 h 459"/>
                <a:gd name="T14" fmla="*/ 507 w 823"/>
                <a:gd name="T15" fmla="*/ 26 h 459"/>
                <a:gd name="T16" fmla="*/ 265 w 823"/>
                <a:gd name="T17" fmla="*/ 76 h 459"/>
                <a:gd name="T18" fmla="*/ 250 w 823"/>
                <a:gd name="T19" fmla="*/ 259 h 459"/>
                <a:gd name="T20" fmla="*/ 237 w 823"/>
                <a:gd name="T21" fmla="*/ 276 h 459"/>
                <a:gd name="T22" fmla="*/ 160 w 823"/>
                <a:gd name="T23" fmla="*/ 171 h 459"/>
                <a:gd name="T24" fmla="*/ 101 w 823"/>
                <a:gd name="T25" fmla="*/ 171 h 459"/>
                <a:gd name="T26" fmla="*/ 39 w 823"/>
                <a:gd name="T27" fmla="*/ 279 h 459"/>
                <a:gd name="T28" fmla="*/ 39 w 823"/>
                <a:gd name="T29" fmla="*/ 348 h 459"/>
                <a:gd name="T30" fmla="*/ 96 w 823"/>
                <a:gd name="T31" fmla="*/ 392 h 459"/>
                <a:gd name="T32" fmla="*/ 124 w 823"/>
                <a:gd name="T33" fmla="*/ 390 h 459"/>
                <a:gd name="T34" fmla="*/ 172 w 823"/>
                <a:gd name="T35" fmla="*/ 352 h 459"/>
                <a:gd name="T36" fmla="*/ 239 w 823"/>
                <a:gd name="T37" fmla="*/ 342 h 459"/>
                <a:gd name="T38" fmla="*/ 250 w 823"/>
                <a:gd name="T39" fmla="*/ 389 h 459"/>
                <a:gd name="T40" fmla="*/ 269 w 823"/>
                <a:gd name="T41" fmla="*/ 387 h 459"/>
                <a:gd name="T42" fmla="*/ 384 w 823"/>
                <a:gd name="T43" fmla="*/ 372 h 459"/>
                <a:gd name="T44" fmla="*/ 471 w 823"/>
                <a:gd name="T45" fmla="*/ 357 h 459"/>
                <a:gd name="T46" fmla="*/ 489 w 823"/>
                <a:gd name="T47" fmla="*/ 355 h 459"/>
                <a:gd name="T48" fmla="*/ 491 w 823"/>
                <a:gd name="T49" fmla="*/ 353 h 459"/>
                <a:gd name="T50" fmla="*/ 609 w 823"/>
                <a:gd name="T51" fmla="*/ 362 h 459"/>
                <a:gd name="T52" fmla="*/ 655 w 823"/>
                <a:gd name="T53" fmla="*/ 381 h 459"/>
                <a:gd name="T54" fmla="*/ 746 w 823"/>
                <a:gd name="T55" fmla="*/ 414 h 459"/>
                <a:gd name="T56" fmla="*/ 638 w 823"/>
                <a:gd name="T57" fmla="*/ 314 h 459"/>
                <a:gd name="T58" fmla="*/ 661 w 823"/>
                <a:gd name="T59" fmla="*/ 274 h 459"/>
                <a:gd name="T60" fmla="*/ 610 w 823"/>
                <a:gd name="T61" fmla="*/ 9 h 459"/>
                <a:gd name="T62" fmla="*/ 664 w 823"/>
                <a:gd name="T63" fmla="*/ 27 h 459"/>
                <a:gd name="T64" fmla="*/ 717 w 823"/>
                <a:gd name="T65" fmla="*/ 102 h 459"/>
                <a:gd name="T66" fmla="*/ 721 w 823"/>
                <a:gd name="T67" fmla="*/ 192 h 459"/>
                <a:gd name="T68" fmla="*/ 717 w 823"/>
                <a:gd name="T69" fmla="*/ 209 h 459"/>
                <a:gd name="T70" fmla="*/ 715 w 823"/>
                <a:gd name="T71" fmla="*/ 213 h 459"/>
                <a:gd name="T72" fmla="*/ 670 w 823"/>
                <a:gd name="T73" fmla="*/ 315 h 459"/>
                <a:gd name="T74" fmla="*/ 676 w 823"/>
                <a:gd name="T75" fmla="*/ 320 h 459"/>
                <a:gd name="T76" fmla="*/ 720 w 823"/>
                <a:gd name="T77" fmla="*/ 357 h 459"/>
                <a:gd name="T78" fmla="*/ 736 w 823"/>
                <a:gd name="T79" fmla="*/ 374 h 459"/>
                <a:gd name="T80" fmla="*/ 818 w 823"/>
                <a:gd name="T81" fmla="*/ 458 h 459"/>
                <a:gd name="T82" fmla="*/ 744 w 823"/>
                <a:gd name="T83" fmla="*/ 442 h 459"/>
                <a:gd name="T84" fmla="*/ 591 w 823"/>
                <a:gd name="T85" fmla="*/ 381 h 459"/>
                <a:gd name="T86" fmla="*/ 515 w 823"/>
                <a:gd name="T87" fmla="*/ 374 h 459"/>
                <a:gd name="T88" fmla="*/ 473 w 823"/>
                <a:gd name="T89" fmla="*/ 385 h 459"/>
                <a:gd name="T90" fmla="*/ 411 w 823"/>
                <a:gd name="T91" fmla="*/ 391 h 459"/>
                <a:gd name="T92" fmla="*/ 374 w 823"/>
                <a:gd name="T93" fmla="*/ 398 h 459"/>
                <a:gd name="T94" fmla="*/ 287 w 823"/>
                <a:gd name="T95" fmla="*/ 408 h 459"/>
                <a:gd name="T96" fmla="*/ 250 w 823"/>
                <a:gd name="T97" fmla="*/ 412 h 459"/>
                <a:gd name="T98" fmla="*/ 12 w 823"/>
                <a:gd name="T99" fmla="*/ 341 h 459"/>
                <a:gd name="T100" fmla="*/ 151 w 823"/>
                <a:gd name="T101" fmla="*/ 94 h 459"/>
                <a:gd name="T102" fmla="*/ 161 w 823"/>
                <a:gd name="T103" fmla="*/ 49 h 459"/>
                <a:gd name="T104" fmla="*/ 171 w 823"/>
                <a:gd name="T105" fmla="*/ 24 h 459"/>
                <a:gd name="T106" fmla="*/ 266 w 823"/>
                <a:gd name="T107" fmla="*/ 50 h 459"/>
                <a:gd name="T108" fmla="*/ 434 w 823"/>
                <a:gd name="T109" fmla="*/ 10 h 459"/>
                <a:gd name="T110" fmla="*/ 556 w 823"/>
                <a:gd name="T111" fmla="*/ 1 h 459"/>
                <a:gd name="T112" fmla="*/ 611 w 823"/>
                <a:gd name="T113" fmla="*/ 11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23" h="459">
                  <a:moveTo>
                    <a:pt x="215" y="354"/>
                  </a:moveTo>
                  <a:cubicBezTo>
                    <a:pt x="201" y="354"/>
                    <a:pt x="193" y="360"/>
                    <a:pt x="191" y="370"/>
                  </a:cubicBezTo>
                  <a:cubicBezTo>
                    <a:pt x="189" y="382"/>
                    <a:pt x="199" y="390"/>
                    <a:pt x="203" y="398"/>
                  </a:cubicBezTo>
                  <a:cubicBezTo>
                    <a:pt x="225" y="395"/>
                    <a:pt x="234" y="367"/>
                    <a:pt x="215" y="354"/>
                  </a:cubicBezTo>
                  <a:moveTo>
                    <a:pt x="240" y="41"/>
                  </a:moveTo>
                  <a:cubicBezTo>
                    <a:pt x="222" y="37"/>
                    <a:pt x="203" y="45"/>
                    <a:pt x="188" y="44"/>
                  </a:cubicBezTo>
                  <a:cubicBezTo>
                    <a:pt x="188" y="54"/>
                    <a:pt x="189" y="56"/>
                    <a:pt x="186" y="62"/>
                  </a:cubicBezTo>
                  <a:cubicBezTo>
                    <a:pt x="198" y="122"/>
                    <a:pt x="196" y="185"/>
                    <a:pt x="203" y="245"/>
                  </a:cubicBezTo>
                  <a:cubicBezTo>
                    <a:pt x="209" y="244"/>
                    <a:pt x="218" y="246"/>
                    <a:pt x="222" y="245"/>
                  </a:cubicBezTo>
                  <a:cubicBezTo>
                    <a:pt x="227" y="193"/>
                    <a:pt x="239" y="100"/>
                    <a:pt x="240" y="41"/>
                  </a:cubicBezTo>
                  <a:moveTo>
                    <a:pt x="661" y="273"/>
                  </a:moveTo>
                  <a:cubicBezTo>
                    <a:pt x="660" y="273"/>
                    <a:pt x="659" y="273"/>
                    <a:pt x="659" y="272"/>
                  </a:cubicBezTo>
                  <a:cubicBezTo>
                    <a:pt x="674" y="246"/>
                    <a:pt x="685" y="210"/>
                    <a:pt x="693" y="176"/>
                  </a:cubicBezTo>
                  <a:cubicBezTo>
                    <a:pt x="701" y="145"/>
                    <a:pt x="695" y="110"/>
                    <a:pt x="686" y="83"/>
                  </a:cubicBezTo>
                  <a:cubicBezTo>
                    <a:pt x="685" y="83"/>
                    <a:pt x="683" y="84"/>
                    <a:pt x="683" y="82"/>
                  </a:cubicBezTo>
                  <a:cubicBezTo>
                    <a:pt x="663" y="26"/>
                    <a:pt x="573" y="20"/>
                    <a:pt x="507" y="26"/>
                  </a:cubicBezTo>
                  <a:cubicBezTo>
                    <a:pt x="496" y="25"/>
                    <a:pt x="489" y="24"/>
                    <a:pt x="472" y="26"/>
                  </a:cubicBezTo>
                  <a:cubicBezTo>
                    <a:pt x="393" y="35"/>
                    <a:pt x="328" y="49"/>
                    <a:pt x="265" y="76"/>
                  </a:cubicBezTo>
                  <a:cubicBezTo>
                    <a:pt x="260" y="127"/>
                    <a:pt x="253" y="194"/>
                    <a:pt x="247" y="240"/>
                  </a:cubicBezTo>
                  <a:cubicBezTo>
                    <a:pt x="251" y="245"/>
                    <a:pt x="249" y="254"/>
                    <a:pt x="250" y="259"/>
                  </a:cubicBezTo>
                  <a:cubicBezTo>
                    <a:pt x="246" y="259"/>
                    <a:pt x="243" y="260"/>
                    <a:pt x="240" y="261"/>
                  </a:cubicBezTo>
                  <a:cubicBezTo>
                    <a:pt x="242" y="267"/>
                    <a:pt x="239" y="272"/>
                    <a:pt x="237" y="276"/>
                  </a:cubicBezTo>
                  <a:cubicBezTo>
                    <a:pt x="214" y="279"/>
                    <a:pt x="200" y="288"/>
                    <a:pt x="171" y="286"/>
                  </a:cubicBezTo>
                  <a:cubicBezTo>
                    <a:pt x="160" y="262"/>
                    <a:pt x="162" y="209"/>
                    <a:pt x="160" y="171"/>
                  </a:cubicBezTo>
                  <a:cubicBezTo>
                    <a:pt x="153" y="160"/>
                    <a:pt x="157" y="139"/>
                    <a:pt x="152" y="126"/>
                  </a:cubicBezTo>
                  <a:cubicBezTo>
                    <a:pt x="133" y="140"/>
                    <a:pt x="117" y="153"/>
                    <a:pt x="101" y="171"/>
                  </a:cubicBezTo>
                  <a:cubicBezTo>
                    <a:pt x="83" y="192"/>
                    <a:pt x="67" y="216"/>
                    <a:pt x="56" y="241"/>
                  </a:cubicBezTo>
                  <a:cubicBezTo>
                    <a:pt x="51" y="254"/>
                    <a:pt x="42" y="266"/>
                    <a:pt x="39" y="279"/>
                  </a:cubicBezTo>
                  <a:cubicBezTo>
                    <a:pt x="34" y="302"/>
                    <a:pt x="34" y="329"/>
                    <a:pt x="37" y="348"/>
                  </a:cubicBezTo>
                  <a:cubicBezTo>
                    <a:pt x="37" y="347"/>
                    <a:pt x="39" y="347"/>
                    <a:pt x="39" y="348"/>
                  </a:cubicBezTo>
                  <a:cubicBezTo>
                    <a:pt x="43" y="366"/>
                    <a:pt x="55" y="375"/>
                    <a:pt x="66" y="385"/>
                  </a:cubicBezTo>
                  <a:cubicBezTo>
                    <a:pt x="77" y="386"/>
                    <a:pt x="87" y="389"/>
                    <a:pt x="96" y="392"/>
                  </a:cubicBezTo>
                  <a:cubicBezTo>
                    <a:pt x="101" y="388"/>
                    <a:pt x="125" y="394"/>
                    <a:pt x="129" y="391"/>
                  </a:cubicBezTo>
                  <a:cubicBezTo>
                    <a:pt x="127" y="392"/>
                    <a:pt x="125" y="394"/>
                    <a:pt x="124" y="390"/>
                  </a:cubicBezTo>
                  <a:cubicBezTo>
                    <a:pt x="142" y="391"/>
                    <a:pt x="141" y="394"/>
                    <a:pt x="159" y="390"/>
                  </a:cubicBezTo>
                  <a:cubicBezTo>
                    <a:pt x="159" y="373"/>
                    <a:pt x="162" y="359"/>
                    <a:pt x="172" y="352"/>
                  </a:cubicBezTo>
                  <a:cubicBezTo>
                    <a:pt x="184" y="344"/>
                    <a:pt x="198" y="332"/>
                    <a:pt x="216" y="333"/>
                  </a:cubicBezTo>
                  <a:cubicBezTo>
                    <a:pt x="226" y="333"/>
                    <a:pt x="232" y="337"/>
                    <a:pt x="239" y="342"/>
                  </a:cubicBezTo>
                  <a:cubicBezTo>
                    <a:pt x="241" y="349"/>
                    <a:pt x="249" y="355"/>
                    <a:pt x="251" y="365"/>
                  </a:cubicBezTo>
                  <a:cubicBezTo>
                    <a:pt x="253" y="373"/>
                    <a:pt x="248" y="383"/>
                    <a:pt x="250" y="389"/>
                  </a:cubicBezTo>
                  <a:cubicBezTo>
                    <a:pt x="254" y="385"/>
                    <a:pt x="265" y="390"/>
                    <a:pt x="266" y="389"/>
                  </a:cubicBezTo>
                  <a:cubicBezTo>
                    <a:pt x="266" y="390"/>
                    <a:pt x="269" y="387"/>
                    <a:pt x="269" y="387"/>
                  </a:cubicBezTo>
                  <a:cubicBezTo>
                    <a:pt x="289" y="382"/>
                    <a:pt x="310" y="383"/>
                    <a:pt x="331" y="380"/>
                  </a:cubicBezTo>
                  <a:cubicBezTo>
                    <a:pt x="351" y="378"/>
                    <a:pt x="369" y="371"/>
                    <a:pt x="384" y="372"/>
                  </a:cubicBezTo>
                  <a:cubicBezTo>
                    <a:pt x="381" y="372"/>
                    <a:pt x="378" y="373"/>
                    <a:pt x="376" y="374"/>
                  </a:cubicBezTo>
                  <a:cubicBezTo>
                    <a:pt x="405" y="364"/>
                    <a:pt x="444" y="364"/>
                    <a:pt x="471" y="357"/>
                  </a:cubicBezTo>
                  <a:cubicBezTo>
                    <a:pt x="470" y="358"/>
                    <a:pt x="468" y="357"/>
                    <a:pt x="470" y="356"/>
                  </a:cubicBezTo>
                  <a:cubicBezTo>
                    <a:pt x="477" y="357"/>
                    <a:pt x="483" y="351"/>
                    <a:pt x="489" y="355"/>
                  </a:cubicBezTo>
                  <a:cubicBezTo>
                    <a:pt x="487" y="355"/>
                    <a:pt x="487" y="355"/>
                    <a:pt x="487" y="355"/>
                  </a:cubicBezTo>
                  <a:cubicBezTo>
                    <a:pt x="487" y="361"/>
                    <a:pt x="490" y="354"/>
                    <a:pt x="491" y="353"/>
                  </a:cubicBezTo>
                  <a:cubicBezTo>
                    <a:pt x="521" y="351"/>
                    <a:pt x="560" y="338"/>
                    <a:pt x="577" y="357"/>
                  </a:cubicBezTo>
                  <a:cubicBezTo>
                    <a:pt x="589" y="352"/>
                    <a:pt x="596" y="357"/>
                    <a:pt x="609" y="362"/>
                  </a:cubicBezTo>
                  <a:cubicBezTo>
                    <a:pt x="624" y="368"/>
                    <a:pt x="636" y="375"/>
                    <a:pt x="649" y="381"/>
                  </a:cubicBezTo>
                  <a:cubicBezTo>
                    <a:pt x="651" y="382"/>
                    <a:pt x="654" y="381"/>
                    <a:pt x="655" y="381"/>
                  </a:cubicBezTo>
                  <a:cubicBezTo>
                    <a:pt x="665" y="385"/>
                    <a:pt x="675" y="392"/>
                    <a:pt x="686" y="396"/>
                  </a:cubicBezTo>
                  <a:cubicBezTo>
                    <a:pt x="709" y="404"/>
                    <a:pt x="725" y="410"/>
                    <a:pt x="746" y="414"/>
                  </a:cubicBezTo>
                  <a:cubicBezTo>
                    <a:pt x="716" y="391"/>
                    <a:pt x="697" y="365"/>
                    <a:pt x="665" y="343"/>
                  </a:cubicBezTo>
                  <a:cubicBezTo>
                    <a:pt x="656" y="337"/>
                    <a:pt x="634" y="323"/>
                    <a:pt x="638" y="314"/>
                  </a:cubicBezTo>
                  <a:cubicBezTo>
                    <a:pt x="644" y="300"/>
                    <a:pt x="652" y="285"/>
                    <a:pt x="659" y="273"/>
                  </a:cubicBezTo>
                  <a:cubicBezTo>
                    <a:pt x="659" y="275"/>
                    <a:pt x="664" y="275"/>
                    <a:pt x="661" y="274"/>
                  </a:cubicBezTo>
                  <a:lnTo>
                    <a:pt x="661" y="273"/>
                  </a:lnTo>
                  <a:close/>
                  <a:moveTo>
                    <a:pt x="610" y="9"/>
                  </a:moveTo>
                  <a:cubicBezTo>
                    <a:pt x="626" y="12"/>
                    <a:pt x="655" y="18"/>
                    <a:pt x="663" y="29"/>
                  </a:cubicBezTo>
                  <a:cubicBezTo>
                    <a:pt x="665" y="29"/>
                    <a:pt x="662" y="27"/>
                    <a:pt x="664" y="27"/>
                  </a:cubicBezTo>
                  <a:cubicBezTo>
                    <a:pt x="695" y="43"/>
                    <a:pt x="712" y="68"/>
                    <a:pt x="720" y="105"/>
                  </a:cubicBezTo>
                  <a:cubicBezTo>
                    <a:pt x="718" y="105"/>
                    <a:pt x="717" y="104"/>
                    <a:pt x="717" y="102"/>
                  </a:cubicBezTo>
                  <a:cubicBezTo>
                    <a:pt x="722" y="109"/>
                    <a:pt x="726" y="129"/>
                    <a:pt x="728" y="143"/>
                  </a:cubicBezTo>
                  <a:cubicBezTo>
                    <a:pt x="722" y="158"/>
                    <a:pt x="726" y="177"/>
                    <a:pt x="721" y="192"/>
                  </a:cubicBezTo>
                  <a:cubicBezTo>
                    <a:pt x="721" y="194"/>
                    <a:pt x="718" y="196"/>
                    <a:pt x="717" y="200"/>
                  </a:cubicBezTo>
                  <a:cubicBezTo>
                    <a:pt x="716" y="203"/>
                    <a:pt x="717" y="207"/>
                    <a:pt x="717" y="209"/>
                  </a:cubicBezTo>
                  <a:cubicBezTo>
                    <a:pt x="717" y="208"/>
                    <a:pt x="714" y="208"/>
                    <a:pt x="714" y="209"/>
                  </a:cubicBezTo>
                  <a:cubicBezTo>
                    <a:pt x="713" y="210"/>
                    <a:pt x="715" y="211"/>
                    <a:pt x="715" y="213"/>
                  </a:cubicBezTo>
                  <a:cubicBezTo>
                    <a:pt x="714" y="217"/>
                    <a:pt x="712" y="221"/>
                    <a:pt x="710" y="226"/>
                  </a:cubicBezTo>
                  <a:cubicBezTo>
                    <a:pt x="699" y="256"/>
                    <a:pt x="685" y="286"/>
                    <a:pt x="670" y="315"/>
                  </a:cubicBezTo>
                  <a:cubicBezTo>
                    <a:pt x="670" y="316"/>
                    <a:pt x="672" y="320"/>
                    <a:pt x="672" y="320"/>
                  </a:cubicBezTo>
                  <a:cubicBezTo>
                    <a:pt x="673" y="322"/>
                    <a:pt x="674" y="319"/>
                    <a:pt x="676" y="320"/>
                  </a:cubicBezTo>
                  <a:cubicBezTo>
                    <a:pt x="680" y="322"/>
                    <a:pt x="685" y="329"/>
                    <a:pt x="691" y="333"/>
                  </a:cubicBezTo>
                  <a:cubicBezTo>
                    <a:pt x="702" y="341"/>
                    <a:pt x="710" y="347"/>
                    <a:pt x="720" y="357"/>
                  </a:cubicBezTo>
                  <a:cubicBezTo>
                    <a:pt x="728" y="366"/>
                    <a:pt x="735" y="370"/>
                    <a:pt x="737" y="379"/>
                  </a:cubicBezTo>
                  <a:cubicBezTo>
                    <a:pt x="741" y="378"/>
                    <a:pt x="735" y="377"/>
                    <a:pt x="736" y="374"/>
                  </a:cubicBezTo>
                  <a:cubicBezTo>
                    <a:pt x="764" y="401"/>
                    <a:pt x="801" y="418"/>
                    <a:pt x="823" y="450"/>
                  </a:cubicBezTo>
                  <a:cubicBezTo>
                    <a:pt x="822" y="453"/>
                    <a:pt x="818" y="453"/>
                    <a:pt x="818" y="458"/>
                  </a:cubicBezTo>
                  <a:cubicBezTo>
                    <a:pt x="804" y="459"/>
                    <a:pt x="790" y="456"/>
                    <a:pt x="778" y="452"/>
                  </a:cubicBezTo>
                  <a:cubicBezTo>
                    <a:pt x="767" y="449"/>
                    <a:pt x="755" y="446"/>
                    <a:pt x="744" y="442"/>
                  </a:cubicBezTo>
                  <a:cubicBezTo>
                    <a:pt x="736" y="439"/>
                    <a:pt x="729" y="433"/>
                    <a:pt x="720" y="432"/>
                  </a:cubicBezTo>
                  <a:cubicBezTo>
                    <a:pt x="672" y="423"/>
                    <a:pt x="632" y="398"/>
                    <a:pt x="591" y="381"/>
                  </a:cubicBezTo>
                  <a:cubicBezTo>
                    <a:pt x="578" y="381"/>
                    <a:pt x="578" y="381"/>
                    <a:pt x="578" y="381"/>
                  </a:cubicBezTo>
                  <a:cubicBezTo>
                    <a:pt x="556" y="364"/>
                    <a:pt x="543" y="376"/>
                    <a:pt x="515" y="374"/>
                  </a:cubicBezTo>
                  <a:cubicBezTo>
                    <a:pt x="510" y="379"/>
                    <a:pt x="491" y="378"/>
                    <a:pt x="478" y="381"/>
                  </a:cubicBezTo>
                  <a:cubicBezTo>
                    <a:pt x="477" y="381"/>
                    <a:pt x="474" y="384"/>
                    <a:pt x="473" y="385"/>
                  </a:cubicBezTo>
                  <a:cubicBezTo>
                    <a:pt x="473" y="385"/>
                    <a:pt x="464" y="383"/>
                    <a:pt x="456" y="385"/>
                  </a:cubicBezTo>
                  <a:cubicBezTo>
                    <a:pt x="445" y="387"/>
                    <a:pt x="426" y="389"/>
                    <a:pt x="411" y="391"/>
                  </a:cubicBezTo>
                  <a:cubicBezTo>
                    <a:pt x="409" y="392"/>
                    <a:pt x="408" y="394"/>
                    <a:pt x="406" y="395"/>
                  </a:cubicBezTo>
                  <a:cubicBezTo>
                    <a:pt x="397" y="397"/>
                    <a:pt x="384" y="395"/>
                    <a:pt x="374" y="398"/>
                  </a:cubicBezTo>
                  <a:cubicBezTo>
                    <a:pt x="372" y="399"/>
                    <a:pt x="370" y="401"/>
                    <a:pt x="369" y="401"/>
                  </a:cubicBezTo>
                  <a:cubicBezTo>
                    <a:pt x="342" y="407"/>
                    <a:pt x="313" y="405"/>
                    <a:pt x="287" y="408"/>
                  </a:cubicBezTo>
                  <a:cubicBezTo>
                    <a:pt x="284" y="409"/>
                    <a:pt x="281" y="411"/>
                    <a:pt x="278" y="412"/>
                  </a:cubicBezTo>
                  <a:cubicBezTo>
                    <a:pt x="272" y="412"/>
                    <a:pt x="262" y="411"/>
                    <a:pt x="250" y="412"/>
                  </a:cubicBezTo>
                  <a:cubicBezTo>
                    <a:pt x="240" y="443"/>
                    <a:pt x="174" y="454"/>
                    <a:pt x="164" y="415"/>
                  </a:cubicBezTo>
                  <a:cubicBezTo>
                    <a:pt x="85" y="424"/>
                    <a:pt x="31" y="403"/>
                    <a:pt x="12" y="341"/>
                  </a:cubicBezTo>
                  <a:cubicBezTo>
                    <a:pt x="0" y="276"/>
                    <a:pt x="31" y="222"/>
                    <a:pt x="62" y="179"/>
                  </a:cubicBezTo>
                  <a:cubicBezTo>
                    <a:pt x="86" y="146"/>
                    <a:pt x="117" y="118"/>
                    <a:pt x="151" y="94"/>
                  </a:cubicBezTo>
                  <a:cubicBezTo>
                    <a:pt x="152" y="76"/>
                    <a:pt x="148" y="69"/>
                    <a:pt x="147" y="53"/>
                  </a:cubicBezTo>
                  <a:cubicBezTo>
                    <a:pt x="151" y="50"/>
                    <a:pt x="155" y="48"/>
                    <a:pt x="161" y="49"/>
                  </a:cubicBezTo>
                  <a:cubicBezTo>
                    <a:pt x="161" y="35"/>
                    <a:pt x="161" y="35"/>
                    <a:pt x="161" y="35"/>
                  </a:cubicBezTo>
                  <a:cubicBezTo>
                    <a:pt x="164" y="31"/>
                    <a:pt x="168" y="28"/>
                    <a:pt x="171" y="24"/>
                  </a:cubicBezTo>
                  <a:cubicBezTo>
                    <a:pt x="191" y="25"/>
                    <a:pt x="248" y="9"/>
                    <a:pt x="266" y="27"/>
                  </a:cubicBezTo>
                  <a:cubicBezTo>
                    <a:pt x="266" y="34"/>
                    <a:pt x="268" y="42"/>
                    <a:pt x="266" y="50"/>
                  </a:cubicBezTo>
                  <a:cubicBezTo>
                    <a:pt x="307" y="33"/>
                    <a:pt x="355" y="22"/>
                    <a:pt x="407" y="12"/>
                  </a:cubicBezTo>
                  <a:cubicBezTo>
                    <a:pt x="416" y="11"/>
                    <a:pt x="425" y="11"/>
                    <a:pt x="434" y="10"/>
                  </a:cubicBezTo>
                  <a:cubicBezTo>
                    <a:pt x="439" y="10"/>
                    <a:pt x="444" y="6"/>
                    <a:pt x="449" y="6"/>
                  </a:cubicBezTo>
                  <a:cubicBezTo>
                    <a:pt x="483" y="1"/>
                    <a:pt x="520" y="0"/>
                    <a:pt x="556" y="1"/>
                  </a:cubicBezTo>
                  <a:cubicBezTo>
                    <a:pt x="574" y="2"/>
                    <a:pt x="589" y="4"/>
                    <a:pt x="606" y="7"/>
                  </a:cubicBezTo>
                  <a:cubicBezTo>
                    <a:pt x="609" y="9"/>
                    <a:pt x="607" y="10"/>
                    <a:pt x="611" y="11"/>
                  </a:cubicBezTo>
                  <a:cubicBezTo>
                    <a:pt x="615" y="14"/>
                    <a:pt x="612" y="10"/>
                    <a:pt x="610" y="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Freeform 40">
              <a:extLst>
                <a:ext uri="{FF2B5EF4-FFF2-40B4-BE49-F238E27FC236}">
                  <a16:creationId xmlns:a16="http://schemas.microsoft.com/office/drawing/2014/main" id="{37168A15-E869-376C-0067-F6718C5BCD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4125" y="4283075"/>
              <a:ext cx="1335088" cy="738188"/>
            </a:xfrm>
            <a:custGeom>
              <a:avLst/>
              <a:gdLst>
                <a:gd name="T0" fmla="*/ 627 w 712"/>
                <a:gd name="T1" fmla="*/ 254 h 394"/>
                <a:gd name="T2" fmla="*/ 625 w 712"/>
                <a:gd name="T3" fmla="*/ 253 h 394"/>
                <a:gd name="T4" fmla="*/ 604 w 712"/>
                <a:gd name="T5" fmla="*/ 294 h 394"/>
                <a:gd name="T6" fmla="*/ 631 w 712"/>
                <a:gd name="T7" fmla="*/ 323 h 394"/>
                <a:gd name="T8" fmla="*/ 712 w 712"/>
                <a:gd name="T9" fmla="*/ 394 h 394"/>
                <a:gd name="T10" fmla="*/ 652 w 712"/>
                <a:gd name="T11" fmla="*/ 376 h 394"/>
                <a:gd name="T12" fmla="*/ 621 w 712"/>
                <a:gd name="T13" fmla="*/ 361 h 394"/>
                <a:gd name="T14" fmla="*/ 615 w 712"/>
                <a:gd name="T15" fmla="*/ 361 h 394"/>
                <a:gd name="T16" fmla="*/ 575 w 712"/>
                <a:gd name="T17" fmla="*/ 342 h 394"/>
                <a:gd name="T18" fmla="*/ 543 w 712"/>
                <a:gd name="T19" fmla="*/ 337 h 394"/>
                <a:gd name="T20" fmla="*/ 457 w 712"/>
                <a:gd name="T21" fmla="*/ 333 h 394"/>
                <a:gd name="T22" fmla="*/ 453 w 712"/>
                <a:gd name="T23" fmla="*/ 335 h 394"/>
                <a:gd name="T24" fmla="*/ 455 w 712"/>
                <a:gd name="T25" fmla="*/ 335 h 394"/>
                <a:gd name="T26" fmla="*/ 436 w 712"/>
                <a:gd name="T27" fmla="*/ 336 h 394"/>
                <a:gd name="T28" fmla="*/ 437 w 712"/>
                <a:gd name="T29" fmla="*/ 337 h 394"/>
                <a:gd name="T30" fmla="*/ 342 w 712"/>
                <a:gd name="T31" fmla="*/ 354 h 394"/>
                <a:gd name="T32" fmla="*/ 350 w 712"/>
                <a:gd name="T33" fmla="*/ 352 h 394"/>
                <a:gd name="T34" fmla="*/ 297 w 712"/>
                <a:gd name="T35" fmla="*/ 360 h 394"/>
                <a:gd name="T36" fmla="*/ 235 w 712"/>
                <a:gd name="T37" fmla="*/ 367 h 394"/>
                <a:gd name="T38" fmla="*/ 232 w 712"/>
                <a:gd name="T39" fmla="*/ 369 h 394"/>
                <a:gd name="T40" fmla="*/ 216 w 712"/>
                <a:gd name="T41" fmla="*/ 369 h 394"/>
                <a:gd name="T42" fmla="*/ 217 w 712"/>
                <a:gd name="T43" fmla="*/ 345 h 394"/>
                <a:gd name="T44" fmla="*/ 205 w 712"/>
                <a:gd name="T45" fmla="*/ 322 h 394"/>
                <a:gd name="T46" fmla="*/ 182 w 712"/>
                <a:gd name="T47" fmla="*/ 313 h 394"/>
                <a:gd name="T48" fmla="*/ 138 w 712"/>
                <a:gd name="T49" fmla="*/ 332 h 394"/>
                <a:gd name="T50" fmla="*/ 125 w 712"/>
                <a:gd name="T51" fmla="*/ 370 h 394"/>
                <a:gd name="T52" fmla="*/ 90 w 712"/>
                <a:gd name="T53" fmla="*/ 370 h 394"/>
                <a:gd name="T54" fmla="*/ 95 w 712"/>
                <a:gd name="T55" fmla="*/ 371 h 394"/>
                <a:gd name="T56" fmla="*/ 62 w 712"/>
                <a:gd name="T57" fmla="*/ 372 h 394"/>
                <a:gd name="T58" fmla="*/ 32 w 712"/>
                <a:gd name="T59" fmla="*/ 365 h 394"/>
                <a:gd name="T60" fmla="*/ 5 w 712"/>
                <a:gd name="T61" fmla="*/ 328 h 394"/>
                <a:gd name="T62" fmla="*/ 3 w 712"/>
                <a:gd name="T63" fmla="*/ 328 h 394"/>
                <a:gd name="T64" fmla="*/ 5 w 712"/>
                <a:gd name="T65" fmla="*/ 259 h 394"/>
                <a:gd name="T66" fmla="*/ 22 w 712"/>
                <a:gd name="T67" fmla="*/ 221 h 394"/>
                <a:gd name="T68" fmla="*/ 67 w 712"/>
                <a:gd name="T69" fmla="*/ 151 h 394"/>
                <a:gd name="T70" fmla="*/ 118 w 712"/>
                <a:gd name="T71" fmla="*/ 106 h 394"/>
                <a:gd name="T72" fmla="*/ 126 w 712"/>
                <a:gd name="T73" fmla="*/ 151 h 394"/>
                <a:gd name="T74" fmla="*/ 137 w 712"/>
                <a:gd name="T75" fmla="*/ 266 h 394"/>
                <a:gd name="T76" fmla="*/ 203 w 712"/>
                <a:gd name="T77" fmla="*/ 256 h 394"/>
                <a:gd name="T78" fmla="*/ 206 w 712"/>
                <a:gd name="T79" fmla="*/ 241 h 394"/>
                <a:gd name="T80" fmla="*/ 216 w 712"/>
                <a:gd name="T81" fmla="*/ 239 h 394"/>
                <a:gd name="T82" fmla="*/ 213 w 712"/>
                <a:gd name="T83" fmla="*/ 220 h 394"/>
                <a:gd name="T84" fmla="*/ 231 w 712"/>
                <a:gd name="T85" fmla="*/ 56 h 394"/>
                <a:gd name="T86" fmla="*/ 438 w 712"/>
                <a:gd name="T87" fmla="*/ 6 h 394"/>
                <a:gd name="T88" fmla="*/ 473 w 712"/>
                <a:gd name="T89" fmla="*/ 6 h 394"/>
                <a:gd name="T90" fmla="*/ 649 w 712"/>
                <a:gd name="T91" fmla="*/ 62 h 394"/>
                <a:gd name="T92" fmla="*/ 652 w 712"/>
                <a:gd name="T93" fmla="*/ 63 h 394"/>
                <a:gd name="T94" fmla="*/ 659 w 712"/>
                <a:gd name="T95" fmla="*/ 156 h 394"/>
                <a:gd name="T96" fmla="*/ 625 w 712"/>
                <a:gd name="T97" fmla="*/ 252 h 394"/>
                <a:gd name="T98" fmla="*/ 627 w 712"/>
                <a:gd name="T99" fmla="*/ 253 h 394"/>
                <a:gd name="T100" fmla="*/ 627 w 712"/>
                <a:gd name="T101" fmla="*/ 254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2" h="394">
                  <a:moveTo>
                    <a:pt x="627" y="254"/>
                  </a:moveTo>
                  <a:cubicBezTo>
                    <a:pt x="630" y="255"/>
                    <a:pt x="625" y="255"/>
                    <a:pt x="625" y="253"/>
                  </a:cubicBezTo>
                  <a:cubicBezTo>
                    <a:pt x="618" y="265"/>
                    <a:pt x="610" y="280"/>
                    <a:pt x="604" y="294"/>
                  </a:cubicBezTo>
                  <a:cubicBezTo>
                    <a:pt x="600" y="303"/>
                    <a:pt x="622" y="317"/>
                    <a:pt x="631" y="323"/>
                  </a:cubicBezTo>
                  <a:cubicBezTo>
                    <a:pt x="663" y="345"/>
                    <a:pt x="682" y="371"/>
                    <a:pt x="712" y="394"/>
                  </a:cubicBezTo>
                  <a:cubicBezTo>
                    <a:pt x="691" y="390"/>
                    <a:pt x="675" y="384"/>
                    <a:pt x="652" y="376"/>
                  </a:cubicBezTo>
                  <a:cubicBezTo>
                    <a:pt x="641" y="372"/>
                    <a:pt x="631" y="365"/>
                    <a:pt x="621" y="361"/>
                  </a:cubicBezTo>
                  <a:cubicBezTo>
                    <a:pt x="620" y="361"/>
                    <a:pt x="617" y="362"/>
                    <a:pt x="615" y="361"/>
                  </a:cubicBezTo>
                  <a:cubicBezTo>
                    <a:pt x="602" y="355"/>
                    <a:pt x="590" y="348"/>
                    <a:pt x="575" y="342"/>
                  </a:cubicBezTo>
                  <a:cubicBezTo>
                    <a:pt x="562" y="337"/>
                    <a:pt x="555" y="332"/>
                    <a:pt x="543" y="337"/>
                  </a:cubicBezTo>
                  <a:cubicBezTo>
                    <a:pt x="526" y="318"/>
                    <a:pt x="487" y="331"/>
                    <a:pt x="457" y="333"/>
                  </a:cubicBezTo>
                  <a:cubicBezTo>
                    <a:pt x="456" y="334"/>
                    <a:pt x="453" y="341"/>
                    <a:pt x="453" y="335"/>
                  </a:cubicBezTo>
                  <a:cubicBezTo>
                    <a:pt x="455" y="335"/>
                    <a:pt x="455" y="335"/>
                    <a:pt x="455" y="335"/>
                  </a:cubicBezTo>
                  <a:cubicBezTo>
                    <a:pt x="449" y="331"/>
                    <a:pt x="443" y="337"/>
                    <a:pt x="436" y="336"/>
                  </a:cubicBezTo>
                  <a:cubicBezTo>
                    <a:pt x="434" y="337"/>
                    <a:pt x="436" y="338"/>
                    <a:pt x="437" y="337"/>
                  </a:cubicBezTo>
                  <a:cubicBezTo>
                    <a:pt x="410" y="344"/>
                    <a:pt x="371" y="344"/>
                    <a:pt x="342" y="354"/>
                  </a:cubicBezTo>
                  <a:cubicBezTo>
                    <a:pt x="344" y="353"/>
                    <a:pt x="347" y="352"/>
                    <a:pt x="350" y="352"/>
                  </a:cubicBezTo>
                  <a:cubicBezTo>
                    <a:pt x="335" y="351"/>
                    <a:pt x="317" y="358"/>
                    <a:pt x="297" y="360"/>
                  </a:cubicBezTo>
                  <a:cubicBezTo>
                    <a:pt x="276" y="363"/>
                    <a:pt x="255" y="362"/>
                    <a:pt x="235" y="367"/>
                  </a:cubicBezTo>
                  <a:cubicBezTo>
                    <a:pt x="235" y="367"/>
                    <a:pt x="232" y="370"/>
                    <a:pt x="232" y="369"/>
                  </a:cubicBezTo>
                  <a:cubicBezTo>
                    <a:pt x="231" y="370"/>
                    <a:pt x="220" y="365"/>
                    <a:pt x="216" y="369"/>
                  </a:cubicBezTo>
                  <a:cubicBezTo>
                    <a:pt x="214" y="363"/>
                    <a:pt x="219" y="353"/>
                    <a:pt x="217" y="345"/>
                  </a:cubicBezTo>
                  <a:cubicBezTo>
                    <a:pt x="215" y="335"/>
                    <a:pt x="207" y="329"/>
                    <a:pt x="205" y="322"/>
                  </a:cubicBezTo>
                  <a:cubicBezTo>
                    <a:pt x="198" y="317"/>
                    <a:pt x="192" y="313"/>
                    <a:pt x="182" y="313"/>
                  </a:cubicBezTo>
                  <a:cubicBezTo>
                    <a:pt x="164" y="312"/>
                    <a:pt x="150" y="324"/>
                    <a:pt x="138" y="332"/>
                  </a:cubicBezTo>
                  <a:cubicBezTo>
                    <a:pt x="128" y="339"/>
                    <a:pt x="125" y="353"/>
                    <a:pt x="125" y="370"/>
                  </a:cubicBezTo>
                  <a:cubicBezTo>
                    <a:pt x="107" y="374"/>
                    <a:pt x="108" y="371"/>
                    <a:pt x="90" y="370"/>
                  </a:cubicBezTo>
                  <a:cubicBezTo>
                    <a:pt x="91" y="374"/>
                    <a:pt x="93" y="372"/>
                    <a:pt x="95" y="371"/>
                  </a:cubicBezTo>
                  <a:cubicBezTo>
                    <a:pt x="91" y="374"/>
                    <a:pt x="67" y="368"/>
                    <a:pt x="62" y="372"/>
                  </a:cubicBezTo>
                  <a:cubicBezTo>
                    <a:pt x="53" y="369"/>
                    <a:pt x="43" y="366"/>
                    <a:pt x="32" y="365"/>
                  </a:cubicBezTo>
                  <a:cubicBezTo>
                    <a:pt x="21" y="355"/>
                    <a:pt x="9" y="346"/>
                    <a:pt x="5" y="328"/>
                  </a:cubicBezTo>
                  <a:cubicBezTo>
                    <a:pt x="5" y="327"/>
                    <a:pt x="3" y="327"/>
                    <a:pt x="3" y="328"/>
                  </a:cubicBezTo>
                  <a:cubicBezTo>
                    <a:pt x="0" y="309"/>
                    <a:pt x="0" y="282"/>
                    <a:pt x="5" y="259"/>
                  </a:cubicBezTo>
                  <a:cubicBezTo>
                    <a:pt x="8" y="246"/>
                    <a:pt x="17" y="234"/>
                    <a:pt x="22" y="221"/>
                  </a:cubicBezTo>
                  <a:cubicBezTo>
                    <a:pt x="33" y="196"/>
                    <a:pt x="49" y="172"/>
                    <a:pt x="67" y="151"/>
                  </a:cubicBezTo>
                  <a:cubicBezTo>
                    <a:pt x="83" y="133"/>
                    <a:pt x="99" y="120"/>
                    <a:pt x="118" y="106"/>
                  </a:cubicBezTo>
                  <a:cubicBezTo>
                    <a:pt x="123" y="119"/>
                    <a:pt x="119" y="140"/>
                    <a:pt x="126" y="151"/>
                  </a:cubicBezTo>
                  <a:cubicBezTo>
                    <a:pt x="128" y="189"/>
                    <a:pt x="126" y="242"/>
                    <a:pt x="137" y="266"/>
                  </a:cubicBezTo>
                  <a:cubicBezTo>
                    <a:pt x="166" y="268"/>
                    <a:pt x="180" y="259"/>
                    <a:pt x="203" y="256"/>
                  </a:cubicBezTo>
                  <a:cubicBezTo>
                    <a:pt x="205" y="252"/>
                    <a:pt x="208" y="247"/>
                    <a:pt x="206" y="241"/>
                  </a:cubicBezTo>
                  <a:cubicBezTo>
                    <a:pt x="209" y="240"/>
                    <a:pt x="212" y="239"/>
                    <a:pt x="216" y="239"/>
                  </a:cubicBezTo>
                  <a:cubicBezTo>
                    <a:pt x="215" y="234"/>
                    <a:pt x="217" y="225"/>
                    <a:pt x="213" y="220"/>
                  </a:cubicBezTo>
                  <a:cubicBezTo>
                    <a:pt x="219" y="174"/>
                    <a:pt x="226" y="107"/>
                    <a:pt x="231" y="56"/>
                  </a:cubicBezTo>
                  <a:cubicBezTo>
                    <a:pt x="294" y="29"/>
                    <a:pt x="359" y="15"/>
                    <a:pt x="438" y="6"/>
                  </a:cubicBezTo>
                  <a:cubicBezTo>
                    <a:pt x="455" y="4"/>
                    <a:pt x="462" y="5"/>
                    <a:pt x="473" y="6"/>
                  </a:cubicBezTo>
                  <a:cubicBezTo>
                    <a:pt x="539" y="0"/>
                    <a:pt x="629" y="6"/>
                    <a:pt x="649" y="62"/>
                  </a:cubicBezTo>
                  <a:cubicBezTo>
                    <a:pt x="649" y="64"/>
                    <a:pt x="651" y="63"/>
                    <a:pt x="652" y="63"/>
                  </a:cubicBezTo>
                  <a:cubicBezTo>
                    <a:pt x="661" y="90"/>
                    <a:pt x="667" y="125"/>
                    <a:pt x="659" y="156"/>
                  </a:cubicBezTo>
                  <a:cubicBezTo>
                    <a:pt x="651" y="190"/>
                    <a:pt x="640" y="226"/>
                    <a:pt x="625" y="252"/>
                  </a:cubicBezTo>
                  <a:cubicBezTo>
                    <a:pt x="625" y="253"/>
                    <a:pt x="626" y="253"/>
                    <a:pt x="627" y="253"/>
                  </a:cubicBezTo>
                  <a:lnTo>
                    <a:pt x="627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Freeform 41">
              <a:extLst>
                <a:ext uri="{FF2B5EF4-FFF2-40B4-BE49-F238E27FC236}">
                  <a16:creationId xmlns:a16="http://schemas.microsoft.com/office/drawing/2014/main" id="{45C21A88-B30C-D699-327B-1B8DEC1F6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875" y="4314825"/>
              <a:ext cx="100013" cy="392113"/>
            </a:xfrm>
            <a:custGeom>
              <a:avLst/>
              <a:gdLst>
                <a:gd name="T0" fmla="*/ 36 w 54"/>
                <a:gd name="T1" fmla="*/ 208 h 209"/>
                <a:gd name="T2" fmla="*/ 17 w 54"/>
                <a:gd name="T3" fmla="*/ 208 h 209"/>
                <a:gd name="T4" fmla="*/ 0 w 54"/>
                <a:gd name="T5" fmla="*/ 25 h 209"/>
                <a:gd name="T6" fmla="*/ 2 w 54"/>
                <a:gd name="T7" fmla="*/ 7 h 209"/>
                <a:gd name="T8" fmla="*/ 54 w 54"/>
                <a:gd name="T9" fmla="*/ 4 h 209"/>
                <a:gd name="T10" fmla="*/ 36 w 54"/>
                <a:gd name="T11" fmla="*/ 208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209">
                  <a:moveTo>
                    <a:pt x="36" y="208"/>
                  </a:moveTo>
                  <a:cubicBezTo>
                    <a:pt x="32" y="209"/>
                    <a:pt x="23" y="207"/>
                    <a:pt x="17" y="208"/>
                  </a:cubicBezTo>
                  <a:cubicBezTo>
                    <a:pt x="10" y="148"/>
                    <a:pt x="12" y="85"/>
                    <a:pt x="0" y="25"/>
                  </a:cubicBezTo>
                  <a:cubicBezTo>
                    <a:pt x="3" y="19"/>
                    <a:pt x="2" y="17"/>
                    <a:pt x="2" y="7"/>
                  </a:cubicBezTo>
                  <a:cubicBezTo>
                    <a:pt x="17" y="8"/>
                    <a:pt x="36" y="0"/>
                    <a:pt x="54" y="4"/>
                  </a:cubicBezTo>
                  <a:cubicBezTo>
                    <a:pt x="53" y="63"/>
                    <a:pt x="41" y="156"/>
                    <a:pt x="36" y="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E605212-8E77-043B-B725-D1A4AC2F1D0B}"/>
              </a:ext>
            </a:extLst>
          </p:cNvPr>
          <p:cNvSpPr txBox="1"/>
          <p:nvPr/>
        </p:nvSpPr>
        <p:spPr>
          <a:xfrm rot="16200000">
            <a:off x="191041" y="437718"/>
            <a:ext cx="3536998" cy="291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1. DESCRIBE IT IN ONE SENTENCE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2. THE RATIONALE OR CHALLENGE IT’S MEETING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D34B26-76CE-2385-4FE0-9038949AE967}"/>
              </a:ext>
            </a:extLst>
          </p:cNvPr>
          <p:cNvSpPr/>
          <p:nvPr/>
        </p:nvSpPr>
        <p:spPr>
          <a:xfrm rot="16200000">
            <a:off x="883832" y="3010401"/>
            <a:ext cx="3561461" cy="5207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216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83F287-6C03-BBC8-44B6-3B9381ECF5F8}"/>
              </a:ext>
            </a:extLst>
          </p:cNvPr>
          <p:cNvSpPr txBox="1"/>
          <p:nvPr/>
        </p:nvSpPr>
        <p:spPr>
          <a:xfrm rot="16200000">
            <a:off x="-1461611" y="5426204"/>
            <a:ext cx="3536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EXISTING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GREENSHOOT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3D296B3-3505-A8A8-668E-E62879561478}"/>
              </a:ext>
            </a:extLst>
          </p:cNvPr>
          <p:cNvGrpSpPr/>
          <p:nvPr/>
        </p:nvGrpSpPr>
        <p:grpSpPr>
          <a:xfrm rot="16200000" flipH="1">
            <a:off x="482062" y="4045726"/>
            <a:ext cx="404952" cy="307200"/>
            <a:chOff x="2460625" y="4244975"/>
            <a:chExt cx="1543050" cy="860425"/>
          </a:xfrm>
        </p:grpSpPr>
        <p:sp>
          <p:nvSpPr>
            <p:cNvPr id="16" name="Freeform 38">
              <a:extLst>
                <a:ext uri="{FF2B5EF4-FFF2-40B4-BE49-F238E27FC236}">
                  <a16:creationId xmlns:a16="http://schemas.microsoft.com/office/drawing/2014/main" id="{41B0A516-E2B0-5E50-2B8D-71A9A0FC9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38" y="4908550"/>
              <a:ext cx="84138" cy="82550"/>
            </a:xfrm>
            <a:custGeom>
              <a:avLst/>
              <a:gdLst>
                <a:gd name="T0" fmla="*/ 14 w 45"/>
                <a:gd name="T1" fmla="*/ 44 h 44"/>
                <a:gd name="T2" fmla="*/ 2 w 45"/>
                <a:gd name="T3" fmla="*/ 16 h 44"/>
                <a:gd name="T4" fmla="*/ 26 w 45"/>
                <a:gd name="T5" fmla="*/ 0 h 44"/>
                <a:gd name="T6" fmla="*/ 14 w 45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4">
                  <a:moveTo>
                    <a:pt x="14" y="44"/>
                  </a:moveTo>
                  <a:cubicBezTo>
                    <a:pt x="10" y="36"/>
                    <a:pt x="0" y="28"/>
                    <a:pt x="2" y="16"/>
                  </a:cubicBezTo>
                  <a:cubicBezTo>
                    <a:pt x="4" y="6"/>
                    <a:pt x="12" y="0"/>
                    <a:pt x="26" y="0"/>
                  </a:cubicBezTo>
                  <a:cubicBezTo>
                    <a:pt x="45" y="13"/>
                    <a:pt x="36" y="41"/>
                    <a:pt x="14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Freeform 39">
              <a:extLst>
                <a:ext uri="{FF2B5EF4-FFF2-40B4-BE49-F238E27FC236}">
                  <a16:creationId xmlns:a16="http://schemas.microsoft.com/office/drawing/2014/main" id="{92649A2E-8E71-D1B2-51ED-263F706A07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0625" y="4244975"/>
              <a:ext cx="1543050" cy="860425"/>
            </a:xfrm>
            <a:custGeom>
              <a:avLst/>
              <a:gdLst>
                <a:gd name="T0" fmla="*/ 191 w 823"/>
                <a:gd name="T1" fmla="*/ 370 h 459"/>
                <a:gd name="T2" fmla="*/ 215 w 823"/>
                <a:gd name="T3" fmla="*/ 354 h 459"/>
                <a:gd name="T4" fmla="*/ 188 w 823"/>
                <a:gd name="T5" fmla="*/ 44 h 459"/>
                <a:gd name="T6" fmla="*/ 203 w 823"/>
                <a:gd name="T7" fmla="*/ 245 h 459"/>
                <a:gd name="T8" fmla="*/ 240 w 823"/>
                <a:gd name="T9" fmla="*/ 41 h 459"/>
                <a:gd name="T10" fmla="*/ 659 w 823"/>
                <a:gd name="T11" fmla="*/ 272 h 459"/>
                <a:gd name="T12" fmla="*/ 686 w 823"/>
                <a:gd name="T13" fmla="*/ 83 h 459"/>
                <a:gd name="T14" fmla="*/ 507 w 823"/>
                <a:gd name="T15" fmla="*/ 26 h 459"/>
                <a:gd name="T16" fmla="*/ 265 w 823"/>
                <a:gd name="T17" fmla="*/ 76 h 459"/>
                <a:gd name="T18" fmla="*/ 250 w 823"/>
                <a:gd name="T19" fmla="*/ 259 h 459"/>
                <a:gd name="T20" fmla="*/ 237 w 823"/>
                <a:gd name="T21" fmla="*/ 276 h 459"/>
                <a:gd name="T22" fmla="*/ 160 w 823"/>
                <a:gd name="T23" fmla="*/ 171 h 459"/>
                <a:gd name="T24" fmla="*/ 101 w 823"/>
                <a:gd name="T25" fmla="*/ 171 h 459"/>
                <a:gd name="T26" fmla="*/ 39 w 823"/>
                <a:gd name="T27" fmla="*/ 279 h 459"/>
                <a:gd name="T28" fmla="*/ 39 w 823"/>
                <a:gd name="T29" fmla="*/ 348 h 459"/>
                <a:gd name="T30" fmla="*/ 96 w 823"/>
                <a:gd name="T31" fmla="*/ 392 h 459"/>
                <a:gd name="T32" fmla="*/ 124 w 823"/>
                <a:gd name="T33" fmla="*/ 390 h 459"/>
                <a:gd name="T34" fmla="*/ 172 w 823"/>
                <a:gd name="T35" fmla="*/ 352 h 459"/>
                <a:gd name="T36" fmla="*/ 239 w 823"/>
                <a:gd name="T37" fmla="*/ 342 h 459"/>
                <a:gd name="T38" fmla="*/ 250 w 823"/>
                <a:gd name="T39" fmla="*/ 389 h 459"/>
                <a:gd name="T40" fmla="*/ 269 w 823"/>
                <a:gd name="T41" fmla="*/ 387 h 459"/>
                <a:gd name="T42" fmla="*/ 384 w 823"/>
                <a:gd name="T43" fmla="*/ 372 h 459"/>
                <a:gd name="T44" fmla="*/ 471 w 823"/>
                <a:gd name="T45" fmla="*/ 357 h 459"/>
                <a:gd name="T46" fmla="*/ 489 w 823"/>
                <a:gd name="T47" fmla="*/ 355 h 459"/>
                <a:gd name="T48" fmla="*/ 491 w 823"/>
                <a:gd name="T49" fmla="*/ 353 h 459"/>
                <a:gd name="T50" fmla="*/ 609 w 823"/>
                <a:gd name="T51" fmla="*/ 362 h 459"/>
                <a:gd name="T52" fmla="*/ 655 w 823"/>
                <a:gd name="T53" fmla="*/ 381 h 459"/>
                <a:gd name="T54" fmla="*/ 746 w 823"/>
                <a:gd name="T55" fmla="*/ 414 h 459"/>
                <a:gd name="T56" fmla="*/ 638 w 823"/>
                <a:gd name="T57" fmla="*/ 314 h 459"/>
                <a:gd name="T58" fmla="*/ 661 w 823"/>
                <a:gd name="T59" fmla="*/ 274 h 459"/>
                <a:gd name="T60" fmla="*/ 610 w 823"/>
                <a:gd name="T61" fmla="*/ 9 h 459"/>
                <a:gd name="T62" fmla="*/ 664 w 823"/>
                <a:gd name="T63" fmla="*/ 27 h 459"/>
                <a:gd name="T64" fmla="*/ 717 w 823"/>
                <a:gd name="T65" fmla="*/ 102 h 459"/>
                <a:gd name="T66" fmla="*/ 721 w 823"/>
                <a:gd name="T67" fmla="*/ 192 h 459"/>
                <a:gd name="T68" fmla="*/ 717 w 823"/>
                <a:gd name="T69" fmla="*/ 209 h 459"/>
                <a:gd name="T70" fmla="*/ 715 w 823"/>
                <a:gd name="T71" fmla="*/ 213 h 459"/>
                <a:gd name="T72" fmla="*/ 670 w 823"/>
                <a:gd name="T73" fmla="*/ 315 h 459"/>
                <a:gd name="T74" fmla="*/ 676 w 823"/>
                <a:gd name="T75" fmla="*/ 320 h 459"/>
                <a:gd name="T76" fmla="*/ 720 w 823"/>
                <a:gd name="T77" fmla="*/ 357 h 459"/>
                <a:gd name="T78" fmla="*/ 736 w 823"/>
                <a:gd name="T79" fmla="*/ 374 h 459"/>
                <a:gd name="T80" fmla="*/ 818 w 823"/>
                <a:gd name="T81" fmla="*/ 458 h 459"/>
                <a:gd name="T82" fmla="*/ 744 w 823"/>
                <a:gd name="T83" fmla="*/ 442 h 459"/>
                <a:gd name="T84" fmla="*/ 591 w 823"/>
                <a:gd name="T85" fmla="*/ 381 h 459"/>
                <a:gd name="T86" fmla="*/ 515 w 823"/>
                <a:gd name="T87" fmla="*/ 374 h 459"/>
                <a:gd name="T88" fmla="*/ 473 w 823"/>
                <a:gd name="T89" fmla="*/ 385 h 459"/>
                <a:gd name="T90" fmla="*/ 411 w 823"/>
                <a:gd name="T91" fmla="*/ 391 h 459"/>
                <a:gd name="T92" fmla="*/ 374 w 823"/>
                <a:gd name="T93" fmla="*/ 398 h 459"/>
                <a:gd name="T94" fmla="*/ 287 w 823"/>
                <a:gd name="T95" fmla="*/ 408 h 459"/>
                <a:gd name="T96" fmla="*/ 250 w 823"/>
                <a:gd name="T97" fmla="*/ 412 h 459"/>
                <a:gd name="T98" fmla="*/ 12 w 823"/>
                <a:gd name="T99" fmla="*/ 341 h 459"/>
                <a:gd name="T100" fmla="*/ 151 w 823"/>
                <a:gd name="T101" fmla="*/ 94 h 459"/>
                <a:gd name="T102" fmla="*/ 161 w 823"/>
                <a:gd name="T103" fmla="*/ 49 h 459"/>
                <a:gd name="T104" fmla="*/ 171 w 823"/>
                <a:gd name="T105" fmla="*/ 24 h 459"/>
                <a:gd name="T106" fmla="*/ 266 w 823"/>
                <a:gd name="T107" fmla="*/ 50 h 459"/>
                <a:gd name="T108" fmla="*/ 434 w 823"/>
                <a:gd name="T109" fmla="*/ 10 h 459"/>
                <a:gd name="T110" fmla="*/ 556 w 823"/>
                <a:gd name="T111" fmla="*/ 1 h 459"/>
                <a:gd name="T112" fmla="*/ 611 w 823"/>
                <a:gd name="T113" fmla="*/ 11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23" h="459">
                  <a:moveTo>
                    <a:pt x="215" y="354"/>
                  </a:moveTo>
                  <a:cubicBezTo>
                    <a:pt x="201" y="354"/>
                    <a:pt x="193" y="360"/>
                    <a:pt x="191" y="370"/>
                  </a:cubicBezTo>
                  <a:cubicBezTo>
                    <a:pt x="189" y="382"/>
                    <a:pt x="199" y="390"/>
                    <a:pt x="203" y="398"/>
                  </a:cubicBezTo>
                  <a:cubicBezTo>
                    <a:pt x="225" y="395"/>
                    <a:pt x="234" y="367"/>
                    <a:pt x="215" y="354"/>
                  </a:cubicBezTo>
                  <a:moveTo>
                    <a:pt x="240" y="41"/>
                  </a:moveTo>
                  <a:cubicBezTo>
                    <a:pt x="222" y="37"/>
                    <a:pt x="203" y="45"/>
                    <a:pt x="188" y="44"/>
                  </a:cubicBezTo>
                  <a:cubicBezTo>
                    <a:pt x="188" y="54"/>
                    <a:pt x="189" y="56"/>
                    <a:pt x="186" y="62"/>
                  </a:cubicBezTo>
                  <a:cubicBezTo>
                    <a:pt x="198" y="122"/>
                    <a:pt x="196" y="185"/>
                    <a:pt x="203" y="245"/>
                  </a:cubicBezTo>
                  <a:cubicBezTo>
                    <a:pt x="209" y="244"/>
                    <a:pt x="218" y="246"/>
                    <a:pt x="222" y="245"/>
                  </a:cubicBezTo>
                  <a:cubicBezTo>
                    <a:pt x="227" y="193"/>
                    <a:pt x="239" y="100"/>
                    <a:pt x="240" y="41"/>
                  </a:cubicBezTo>
                  <a:moveTo>
                    <a:pt x="661" y="273"/>
                  </a:moveTo>
                  <a:cubicBezTo>
                    <a:pt x="660" y="273"/>
                    <a:pt x="659" y="273"/>
                    <a:pt x="659" y="272"/>
                  </a:cubicBezTo>
                  <a:cubicBezTo>
                    <a:pt x="674" y="246"/>
                    <a:pt x="685" y="210"/>
                    <a:pt x="693" y="176"/>
                  </a:cubicBezTo>
                  <a:cubicBezTo>
                    <a:pt x="701" y="145"/>
                    <a:pt x="695" y="110"/>
                    <a:pt x="686" y="83"/>
                  </a:cubicBezTo>
                  <a:cubicBezTo>
                    <a:pt x="685" y="83"/>
                    <a:pt x="683" y="84"/>
                    <a:pt x="683" y="82"/>
                  </a:cubicBezTo>
                  <a:cubicBezTo>
                    <a:pt x="663" y="26"/>
                    <a:pt x="573" y="20"/>
                    <a:pt x="507" y="26"/>
                  </a:cubicBezTo>
                  <a:cubicBezTo>
                    <a:pt x="496" y="25"/>
                    <a:pt x="489" y="24"/>
                    <a:pt x="472" y="26"/>
                  </a:cubicBezTo>
                  <a:cubicBezTo>
                    <a:pt x="393" y="35"/>
                    <a:pt x="328" y="49"/>
                    <a:pt x="265" y="76"/>
                  </a:cubicBezTo>
                  <a:cubicBezTo>
                    <a:pt x="260" y="127"/>
                    <a:pt x="253" y="194"/>
                    <a:pt x="247" y="240"/>
                  </a:cubicBezTo>
                  <a:cubicBezTo>
                    <a:pt x="251" y="245"/>
                    <a:pt x="249" y="254"/>
                    <a:pt x="250" y="259"/>
                  </a:cubicBezTo>
                  <a:cubicBezTo>
                    <a:pt x="246" y="259"/>
                    <a:pt x="243" y="260"/>
                    <a:pt x="240" y="261"/>
                  </a:cubicBezTo>
                  <a:cubicBezTo>
                    <a:pt x="242" y="267"/>
                    <a:pt x="239" y="272"/>
                    <a:pt x="237" y="276"/>
                  </a:cubicBezTo>
                  <a:cubicBezTo>
                    <a:pt x="214" y="279"/>
                    <a:pt x="200" y="288"/>
                    <a:pt x="171" y="286"/>
                  </a:cubicBezTo>
                  <a:cubicBezTo>
                    <a:pt x="160" y="262"/>
                    <a:pt x="162" y="209"/>
                    <a:pt x="160" y="171"/>
                  </a:cubicBezTo>
                  <a:cubicBezTo>
                    <a:pt x="153" y="160"/>
                    <a:pt x="157" y="139"/>
                    <a:pt x="152" y="126"/>
                  </a:cubicBezTo>
                  <a:cubicBezTo>
                    <a:pt x="133" y="140"/>
                    <a:pt x="117" y="153"/>
                    <a:pt x="101" y="171"/>
                  </a:cubicBezTo>
                  <a:cubicBezTo>
                    <a:pt x="83" y="192"/>
                    <a:pt x="67" y="216"/>
                    <a:pt x="56" y="241"/>
                  </a:cubicBezTo>
                  <a:cubicBezTo>
                    <a:pt x="51" y="254"/>
                    <a:pt x="42" y="266"/>
                    <a:pt x="39" y="279"/>
                  </a:cubicBezTo>
                  <a:cubicBezTo>
                    <a:pt x="34" y="302"/>
                    <a:pt x="34" y="329"/>
                    <a:pt x="37" y="348"/>
                  </a:cubicBezTo>
                  <a:cubicBezTo>
                    <a:pt x="37" y="347"/>
                    <a:pt x="39" y="347"/>
                    <a:pt x="39" y="348"/>
                  </a:cubicBezTo>
                  <a:cubicBezTo>
                    <a:pt x="43" y="366"/>
                    <a:pt x="55" y="375"/>
                    <a:pt x="66" y="385"/>
                  </a:cubicBezTo>
                  <a:cubicBezTo>
                    <a:pt x="77" y="386"/>
                    <a:pt x="87" y="389"/>
                    <a:pt x="96" y="392"/>
                  </a:cubicBezTo>
                  <a:cubicBezTo>
                    <a:pt x="101" y="388"/>
                    <a:pt x="125" y="394"/>
                    <a:pt x="129" y="391"/>
                  </a:cubicBezTo>
                  <a:cubicBezTo>
                    <a:pt x="127" y="392"/>
                    <a:pt x="125" y="394"/>
                    <a:pt x="124" y="390"/>
                  </a:cubicBezTo>
                  <a:cubicBezTo>
                    <a:pt x="142" y="391"/>
                    <a:pt x="141" y="394"/>
                    <a:pt x="159" y="390"/>
                  </a:cubicBezTo>
                  <a:cubicBezTo>
                    <a:pt x="159" y="373"/>
                    <a:pt x="162" y="359"/>
                    <a:pt x="172" y="352"/>
                  </a:cubicBezTo>
                  <a:cubicBezTo>
                    <a:pt x="184" y="344"/>
                    <a:pt x="198" y="332"/>
                    <a:pt x="216" y="333"/>
                  </a:cubicBezTo>
                  <a:cubicBezTo>
                    <a:pt x="226" y="333"/>
                    <a:pt x="232" y="337"/>
                    <a:pt x="239" y="342"/>
                  </a:cubicBezTo>
                  <a:cubicBezTo>
                    <a:pt x="241" y="349"/>
                    <a:pt x="249" y="355"/>
                    <a:pt x="251" y="365"/>
                  </a:cubicBezTo>
                  <a:cubicBezTo>
                    <a:pt x="253" y="373"/>
                    <a:pt x="248" y="383"/>
                    <a:pt x="250" y="389"/>
                  </a:cubicBezTo>
                  <a:cubicBezTo>
                    <a:pt x="254" y="385"/>
                    <a:pt x="265" y="390"/>
                    <a:pt x="266" y="389"/>
                  </a:cubicBezTo>
                  <a:cubicBezTo>
                    <a:pt x="266" y="390"/>
                    <a:pt x="269" y="387"/>
                    <a:pt x="269" y="387"/>
                  </a:cubicBezTo>
                  <a:cubicBezTo>
                    <a:pt x="289" y="382"/>
                    <a:pt x="310" y="383"/>
                    <a:pt x="331" y="380"/>
                  </a:cubicBezTo>
                  <a:cubicBezTo>
                    <a:pt x="351" y="378"/>
                    <a:pt x="369" y="371"/>
                    <a:pt x="384" y="372"/>
                  </a:cubicBezTo>
                  <a:cubicBezTo>
                    <a:pt x="381" y="372"/>
                    <a:pt x="378" y="373"/>
                    <a:pt x="376" y="374"/>
                  </a:cubicBezTo>
                  <a:cubicBezTo>
                    <a:pt x="405" y="364"/>
                    <a:pt x="444" y="364"/>
                    <a:pt x="471" y="357"/>
                  </a:cubicBezTo>
                  <a:cubicBezTo>
                    <a:pt x="470" y="358"/>
                    <a:pt x="468" y="357"/>
                    <a:pt x="470" y="356"/>
                  </a:cubicBezTo>
                  <a:cubicBezTo>
                    <a:pt x="477" y="357"/>
                    <a:pt x="483" y="351"/>
                    <a:pt x="489" y="355"/>
                  </a:cubicBezTo>
                  <a:cubicBezTo>
                    <a:pt x="487" y="355"/>
                    <a:pt x="487" y="355"/>
                    <a:pt x="487" y="355"/>
                  </a:cubicBezTo>
                  <a:cubicBezTo>
                    <a:pt x="487" y="361"/>
                    <a:pt x="490" y="354"/>
                    <a:pt x="491" y="353"/>
                  </a:cubicBezTo>
                  <a:cubicBezTo>
                    <a:pt x="521" y="351"/>
                    <a:pt x="560" y="338"/>
                    <a:pt x="577" y="357"/>
                  </a:cubicBezTo>
                  <a:cubicBezTo>
                    <a:pt x="589" y="352"/>
                    <a:pt x="596" y="357"/>
                    <a:pt x="609" y="362"/>
                  </a:cubicBezTo>
                  <a:cubicBezTo>
                    <a:pt x="624" y="368"/>
                    <a:pt x="636" y="375"/>
                    <a:pt x="649" y="381"/>
                  </a:cubicBezTo>
                  <a:cubicBezTo>
                    <a:pt x="651" y="382"/>
                    <a:pt x="654" y="381"/>
                    <a:pt x="655" y="381"/>
                  </a:cubicBezTo>
                  <a:cubicBezTo>
                    <a:pt x="665" y="385"/>
                    <a:pt x="675" y="392"/>
                    <a:pt x="686" y="396"/>
                  </a:cubicBezTo>
                  <a:cubicBezTo>
                    <a:pt x="709" y="404"/>
                    <a:pt x="725" y="410"/>
                    <a:pt x="746" y="414"/>
                  </a:cubicBezTo>
                  <a:cubicBezTo>
                    <a:pt x="716" y="391"/>
                    <a:pt x="697" y="365"/>
                    <a:pt x="665" y="343"/>
                  </a:cubicBezTo>
                  <a:cubicBezTo>
                    <a:pt x="656" y="337"/>
                    <a:pt x="634" y="323"/>
                    <a:pt x="638" y="314"/>
                  </a:cubicBezTo>
                  <a:cubicBezTo>
                    <a:pt x="644" y="300"/>
                    <a:pt x="652" y="285"/>
                    <a:pt x="659" y="273"/>
                  </a:cubicBezTo>
                  <a:cubicBezTo>
                    <a:pt x="659" y="275"/>
                    <a:pt x="664" y="275"/>
                    <a:pt x="661" y="274"/>
                  </a:cubicBezTo>
                  <a:lnTo>
                    <a:pt x="661" y="273"/>
                  </a:lnTo>
                  <a:close/>
                  <a:moveTo>
                    <a:pt x="610" y="9"/>
                  </a:moveTo>
                  <a:cubicBezTo>
                    <a:pt x="626" y="12"/>
                    <a:pt x="655" y="18"/>
                    <a:pt x="663" y="29"/>
                  </a:cubicBezTo>
                  <a:cubicBezTo>
                    <a:pt x="665" y="29"/>
                    <a:pt x="662" y="27"/>
                    <a:pt x="664" y="27"/>
                  </a:cubicBezTo>
                  <a:cubicBezTo>
                    <a:pt x="695" y="43"/>
                    <a:pt x="712" y="68"/>
                    <a:pt x="720" y="105"/>
                  </a:cubicBezTo>
                  <a:cubicBezTo>
                    <a:pt x="718" y="105"/>
                    <a:pt x="717" y="104"/>
                    <a:pt x="717" y="102"/>
                  </a:cubicBezTo>
                  <a:cubicBezTo>
                    <a:pt x="722" y="109"/>
                    <a:pt x="726" y="129"/>
                    <a:pt x="728" y="143"/>
                  </a:cubicBezTo>
                  <a:cubicBezTo>
                    <a:pt x="722" y="158"/>
                    <a:pt x="726" y="177"/>
                    <a:pt x="721" y="192"/>
                  </a:cubicBezTo>
                  <a:cubicBezTo>
                    <a:pt x="721" y="194"/>
                    <a:pt x="718" y="196"/>
                    <a:pt x="717" y="200"/>
                  </a:cubicBezTo>
                  <a:cubicBezTo>
                    <a:pt x="716" y="203"/>
                    <a:pt x="717" y="207"/>
                    <a:pt x="717" y="209"/>
                  </a:cubicBezTo>
                  <a:cubicBezTo>
                    <a:pt x="717" y="208"/>
                    <a:pt x="714" y="208"/>
                    <a:pt x="714" y="209"/>
                  </a:cubicBezTo>
                  <a:cubicBezTo>
                    <a:pt x="713" y="210"/>
                    <a:pt x="715" y="211"/>
                    <a:pt x="715" y="213"/>
                  </a:cubicBezTo>
                  <a:cubicBezTo>
                    <a:pt x="714" y="217"/>
                    <a:pt x="712" y="221"/>
                    <a:pt x="710" y="226"/>
                  </a:cubicBezTo>
                  <a:cubicBezTo>
                    <a:pt x="699" y="256"/>
                    <a:pt x="685" y="286"/>
                    <a:pt x="670" y="315"/>
                  </a:cubicBezTo>
                  <a:cubicBezTo>
                    <a:pt x="670" y="316"/>
                    <a:pt x="672" y="320"/>
                    <a:pt x="672" y="320"/>
                  </a:cubicBezTo>
                  <a:cubicBezTo>
                    <a:pt x="673" y="322"/>
                    <a:pt x="674" y="319"/>
                    <a:pt x="676" y="320"/>
                  </a:cubicBezTo>
                  <a:cubicBezTo>
                    <a:pt x="680" y="322"/>
                    <a:pt x="685" y="329"/>
                    <a:pt x="691" y="333"/>
                  </a:cubicBezTo>
                  <a:cubicBezTo>
                    <a:pt x="702" y="341"/>
                    <a:pt x="710" y="347"/>
                    <a:pt x="720" y="357"/>
                  </a:cubicBezTo>
                  <a:cubicBezTo>
                    <a:pt x="728" y="366"/>
                    <a:pt x="735" y="370"/>
                    <a:pt x="737" y="379"/>
                  </a:cubicBezTo>
                  <a:cubicBezTo>
                    <a:pt x="741" y="378"/>
                    <a:pt x="735" y="377"/>
                    <a:pt x="736" y="374"/>
                  </a:cubicBezTo>
                  <a:cubicBezTo>
                    <a:pt x="764" y="401"/>
                    <a:pt x="801" y="418"/>
                    <a:pt x="823" y="450"/>
                  </a:cubicBezTo>
                  <a:cubicBezTo>
                    <a:pt x="822" y="453"/>
                    <a:pt x="818" y="453"/>
                    <a:pt x="818" y="458"/>
                  </a:cubicBezTo>
                  <a:cubicBezTo>
                    <a:pt x="804" y="459"/>
                    <a:pt x="790" y="456"/>
                    <a:pt x="778" y="452"/>
                  </a:cubicBezTo>
                  <a:cubicBezTo>
                    <a:pt x="767" y="449"/>
                    <a:pt x="755" y="446"/>
                    <a:pt x="744" y="442"/>
                  </a:cubicBezTo>
                  <a:cubicBezTo>
                    <a:pt x="736" y="439"/>
                    <a:pt x="729" y="433"/>
                    <a:pt x="720" y="432"/>
                  </a:cubicBezTo>
                  <a:cubicBezTo>
                    <a:pt x="672" y="423"/>
                    <a:pt x="632" y="398"/>
                    <a:pt x="591" y="381"/>
                  </a:cubicBezTo>
                  <a:cubicBezTo>
                    <a:pt x="578" y="381"/>
                    <a:pt x="578" y="381"/>
                    <a:pt x="578" y="381"/>
                  </a:cubicBezTo>
                  <a:cubicBezTo>
                    <a:pt x="556" y="364"/>
                    <a:pt x="543" y="376"/>
                    <a:pt x="515" y="374"/>
                  </a:cubicBezTo>
                  <a:cubicBezTo>
                    <a:pt x="510" y="379"/>
                    <a:pt x="491" y="378"/>
                    <a:pt x="478" y="381"/>
                  </a:cubicBezTo>
                  <a:cubicBezTo>
                    <a:pt x="477" y="381"/>
                    <a:pt x="474" y="384"/>
                    <a:pt x="473" y="385"/>
                  </a:cubicBezTo>
                  <a:cubicBezTo>
                    <a:pt x="473" y="385"/>
                    <a:pt x="464" y="383"/>
                    <a:pt x="456" y="385"/>
                  </a:cubicBezTo>
                  <a:cubicBezTo>
                    <a:pt x="445" y="387"/>
                    <a:pt x="426" y="389"/>
                    <a:pt x="411" y="391"/>
                  </a:cubicBezTo>
                  <a:cubicBezTo>
                    <a:pt x="409" y="392"/>
                    <a:pt x="408" y="394"/>
                    <a:pt x="406" y="395"/>
                  </a:cubicBezTo>
                  <a:cubicBezTo>
                    <a:pt x="397" y="397"/>
                    <a:pt x="384" y="395"/>
                    <a:pt x="374" y="398"/>
                  </a:cubicBezTo>
                  <a:cubicBezTo>
                    <a:pt x="372" y="399"/>
                    <a:pt x="370" y="401"/>
                    <a:pt x="369" y="401"/>
                  </a:cubicBezTo>
                  <a:cubicBezTo>
                    <a:pt x="342" y="407"/>
                    <a:pt x="313" y="405"/>
                    <a:pt x="287" y="408"/>
                  </a:cubicBezTo>
                  <a:cubicBezTo>
                    <a:pt x="284" y="409"/>
                    <a:pt x="281" y="411"/>
                    <a:pt x="278" y="412"/>
                  </a:cubicBezTo>
                  <a:cubicBezTo>
                    <a:pt x="272" y="412"/>
                    <a:pt x="262" y="411"/>
                    <a:pt x="250" y="412"/>
                  </a:cubicBezTo>
                  <a:cubicBezTo>
                    <a:pt x="240" y="443"/>
                    <a:pt x="174" y="454"/>
                    <a:pt x="164" y="415"/>
                  </a:cubicBezTo>
                  <a:cubicBezTo>
                    <a:pt x="85" y="424"/>
                    <a:pt x="31" y="403"/>
                    <a:pt x="12" y="341"/>
                  </a:cubicBezTo>
                  <a:cubicBezTo>
                    <a:pt x="0" y="276"/>
                    <a:pt x="31" y="222"/>
                    <a:pt x="62" y="179"/>
                  </a:cubicBezTo>
                  <a:cubicBezTo>
                    <a:pt x="86" y="146"/>
                    <a:pt x="117" y="118"/>
                    <a:pt x="151" y="94"/>
                  </a:cubicBezTo>
                  <a:cubicBezTo>
                    <a:pt x="152" y="76"/>
                    <a:pt x="148" y="69"/>
                    <a:pt x="147" y="53"/>
                  </a:cubicBezTo>
                  <a:cubicBezTo>
                    <a:pt x="151" y="50"/>
                    <a:pt x="155" y="48"/>
                    <a:pt x="161" y="49"/>
                  </a:cubicBezTo>
                  <a:cubicBezTo>
                    <a:pt x="161" y="35"/>
                    <a:pt x="161" y="35"/>
                    <a:pt x="161" y="35"/>
                  </a:cubicBezTo>
                  <a:cubicBezTo>
                    <a:pt x="164" y="31"/>
                    <a:pt x="168" y="28"/>
                    <a:pt x="171" y="24"/>
                  </a:cubicBezTo>
                  <a:cubicBezTo>
                    <a:pt x="191" y="25"/>
                    <a:pt x="248" y="9"/>
                    <a:pt x="266" y="27"/>
                  </a:cubicBezTo>
                  <a:cubicBezTo>
                    <a:pt x="266" y="34"/>
                    <a:pt x="268" y="42"/>
                    <a:pt x="266" y="50"/>
                  </a:cubicBezTo>
                  <a:cubicBezTo>
                    <a:pt x="307" y="33"/>
                    <a:pt x="355" y="22"/>
                    <a:pt x="407" y="12"/>
                  </a:cubicBezTo>
                  <a:cubicBezTo>
                    <a:pt x="416" y="11"/>
                    <a:pt x="425" y="11"/>
                    <a:pt x="434" y="10"/>
                  </a:cubicBezTo>
                  <a:cubicBezTo>
                    <a:pt x="439" y="10"/>
                    <a:pt x="444" y="6"/>
                    <a:pt x="449" y="6"/>
                  </a:cubicBezTo>
                  <a:cubicBezTo>
                    <a:pt x="483" y="1"/>
                    <a:pt x="520" y="0"/>
                    <a:pt x="556" y="1"/>
                  </a:cubicBezTo>
                  <a:cubicBezTo>
                    <a:pt x="574" y="2"/>
                    <a:pt x="589" y="4"/>
                    <a:pt x="606" y="7"/>
                  </a:cubicBezTo>
                  <a:cubicBezTo>
                    <a:pt x="609" y="9"/>
                    <a:pt x="607" y="10"/>
                    <a:pt x="611" y="11"/>
                  </a:cubicBezTo>
                  <a:cubicBezTo>
                    <a:pt x="615" y="14"/>
                    <a:pt x="612" y="10"/>
                    <a:pt x="610" y="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Freeform 40">
              <a:extLst>
                <a:ext uri="{FF2B5EF4-FFF2-40B4-BE49-F238E27FC236}">
                  <a16:creationId xmlns:a16="http://schemas.microsoft.com/office/drawing/2014/main" id="{999C5D94-B3AE-3D54-5C30-28B70586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4125" y="4283075"/>
              <a:ext cx="1335088" cy="738188"/>
            </a:xfrm>
            <a:custGeom>
              <a:avLst/>
              <a:gdLst>
                <a:gd name="T0" fmla="*/ 627 w 712"/>
                <a:gd name="T1" fmla="*/ 254 h 394"/>
                <a:gd name="T2" fmla="*/ 625 w 712"/>
                <a:gd name="T3" fmla="*/ 253 h 394"/>
                <a:gd name="T4" fmla="*/ 604 w 712"/>
                <a:gd name="T5" fmla="*/ 294 h 394"/>
                <a:gd name="T6" fmla="*/ 631 w 712"/>
                <a:gd name="T7" fmla="*/ 323 h 394"/>
                <a:gd name="T8" fmla="*/ 712 w 712"/>
                <a:gd name="T9" fmla="*/ 394 h 394"/>
                <a:gd name="T10" fmla="*/ 652 w 712"/>
                <a:gd name="T11" fmla="*/ 376 h 394"/>
                <a:gd name="T12" fmla="*/ 621 w 712"/>
                <a:gd name="T13" fmla="*/ 361 h 394"/>
                <a:gd name="T14" fmla="*/ 615 w 712"/>
                <a:gd name="T15" fmla="*/ 361 h 394"/>
                <a:gd name="T16" fmla="*/ 575 w 712"/>
                <a:gd name="T17" fmla="*/ 342 h 394"/>
                <a:gd name="T18" fmla="*/ 543 w 712"/>
                <a:gd name="T19" fmla="*/ 337 h 394"/>
                <a:gd name="T20" fmla="*/ 457 w 712"/>
                <a:gd name="T21" fmla="*/ 333 h 394"/>
                <a:gd name="T22" fmla="*/ 453 w 712"/>
                <a:gd name="T23" fmla="*/ 335 h 394"/>
                <a:gd name="T24" fmla="*/ 455 w 712"/>
                <a:gd name="T25" fmla="*/ 335 h 394"/>
                <a:gd name="T26" fmla="*/ 436 w 712"/>
                <a:gd name="T27" fmla="*/ 336 h 394"/>
                <a:gd name="T28" fmla="*/ 437 w 712"/>
                <a:gd name="T29" fmla="*/ 337 h 394"/>
                <a:gd name="T30" fmla="*/ 342 w 712"/>
                <a:gd name="T31" fmla="*/ 354 h 394"/>
                <a:gd name="T32" fmla="*/ 350 w 712"/>
                <a:gd name="T33" fmla="*/ 352 h 394"/>
                <a:gd name="T34" fmla="*/ 297 w 712"/>
                <a:gd name="T35" fmla="*/ 360 h 394"/>
                <a:gd name="T36" fmla="*/ 235 w 712"/>
                <a:gd name="T37" fmla="*/ 367 h 394"/>
                <a:gd name="T38" fmla="*/ 232 w 712"/>
                <a:gd name="T39" fmla="*/ 369 h 394"/>
                <a:gd name="T40" fmla="*/ 216 w 712"/>
                <a:gd name="T41" fmla="*/ 369 h 394"/>
                <a:gd name="T42" fmla="*/ 217 w 712"/>
                <a:gd name="T43" fmla="*/ 345 h 394"/>
                <a:gd name="T44" fmla="*/ 205 w 712"/>
                <a:gd name="T45" fmla="*/ 322 h 394"/>
                <a:gd name="T46" fmla="*/ 182 w 712"/>
                <a:gd name="T47" fmla="*/ 313 h 394"/>
                <a:gd name="T48" fmla="*/ 138 w 712"/>
                <a:gd name="T49" fmla="*/ 332 h 394"/>
                <a:gd name="T50" fmla="*/ 125 w 712"/>
                <a:gd name="T51" fmla="*/ 370 h 394"/>
                <a:gd name="T52" fmla="*/ 90 w 712"/>
                <a:gd name="T53" fmla="*/ 370 h 394"/>
                <a:gd name="T54" fmla="*/ 95 w 712"/>
                <a:gd name="T55" fmla="*/ 371 h 394"/>
                <a:gd name="T56" fmla="*/ 62 w 712"/>
                <a:gd name="T57" fmla="*/ 372 h 394"/>
                <a:gd name="T58" fmla="*/ 32 w 712"/>
                <a:gd name="T59" fmla="*/ 365 h 394"/>
                <a:gd name="T60" fmla="*/ 5 w 712"/>
                <a:gd name="T61" fmla="*/ 328 h 394"/>
                <a:gd name="T62" fmla="*/ 3 w 712"/>
                <a:gd name="T63" fmla="*/ 328 h 394"/>
                <a:gd name="T64" fmla="*/ 5 w 712"/>
                <a:gd name="T65" fmla="*/ 259 h 394"/>
                <a:gd name="T66" fmla="*/ 22 w 712"/>
                <a:gd name="T67" fmla="*/ 221 h 394"/>
                <a:gd name="T68" fmla="*/ 67 w 712"/>
                <a:gd name="T69" fmla="*/ 151 h 394"/>
                <a:gd name="T70" fmla="*/ 118 w 712"/>
                <a:gd name="T71" fmla="*/ 106 h 394"/>
                <a:gd name="T72" fmla="*/ 126 w 712"/>
                <a:gd name="T73" fmla="*/ 151 h 394"/>
                <a:gd name="T74" fmla="*/ 137 w 712"/>
                <a:gd name="T75" fmla="*/ 266 h 394"/>
                <a:gd name="T76" fmla="*/ 203 w 712"/>
                <a:gd name="T77" fmla="*/ 256 h 394"/>
                <a:gd name="T78" fmla="*/ 206 w 712"/>
                <a:gd name="T79" fmla="*/ 241 h 394"/>
                <a:gd name="T80" fmla="*/ 216 w 712"/>
                <a:gd name="T81" fmla="*/ 239 h 394"/>
                <a:gd name="T82" fmla="*/ 213 w 712"/>
                <a:gd name="T83" fmla="*/ 220 h 394"/>
                <a:gd name="T84" fmla="*/ 231 w 712"/>
                <a:gd name="T85" fmla="*/ 56 h 394"/>
                <a:gd name="T86" fmla="*/ 438 w 712"/>
                <a:gd name="T87" fmla="*/ 6 h 394"/>
                <a:gd name="T88" fmla="*/ 473 w 712"/>
                <a:gd name="T89" fmla="*/ 6 h 394"/>
                <a:gd name="T90" fmla="*/ 649 w 712"/>
                <a:gd name="T91" fmla="*/ 62 h 394"/>
                <a:gd name="T92" fmla="*/ 652 w 712"/>
                <a:gd name="T93" fmla="*/ 63 h 394"/>
                <a:gd name="T94" fmla="*/ 659 w 712"/>
                <a:gd name="T95" fmla="*/ 156 h 394"/>
                <a:gd name="T96" fmla="*/ 625 w 712"/>
                <a:gd name="T97" fmla="*/ 252 h 394"/>
                <a:gd name="T98" fmla="*/ 627 w 712"/>
                <a:gd name="T99" fmla="*/ 253 h 394"/>
                <a:gd name="T100" fmla="*/ 627 w 712"/>
                <a:gd name="T101" fmla="*/ 254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2" h="394">
                  <a:moveTo>
                    <a:pt x="627" y="254"/>
                  </a:moveTo>
                  <a:cubicBezTo>
                    <a:pt x="630" y="255"/>
                    <a:pt x="625" y="255"/>
                    <a:pt x="625" y="253"/>
                  </a:cubicBezTo>
                  <a:cubicBezTo>
                    <a:pt x="618" y="265"/>
                    <a:pt x="610" y="280"/>
                    <a:pt x="604" y="294"/>
                  </a:cubicBezTo>
                  <a:cubicBezTo>
                    <a:pt x="600" y="303"/>
                    <a:pt x="622" y="317"/>
                    <a:pt x="631" y="323"/>
                  </a:cubicBezTo>
                  <a:cubicBezTo>
                    <a:pt x="663" y="345"/>
                    <a:pt x="682" y="371"/>
                    <a:pt x="712" y="394"/>
                  </a:cubicBezTo>
                  <a:cubicBezTo>
                    <a:pt x="691" y="390"/>
                    <a:pt x="675" y="384"/>
                    <a:pt x="652" y="376"/>
                  </a:cubicBezTo>
                  <a:cubicBezTo>
                    <a:pt x="641" y="372"/>
                    <a:pt x="631" y="365"/>
                    <a:pt x="621" y="361"/>
                  </a:cubicBezTo>
                  <a:cubicBezTo>
                    <a:pt x="620" y="361"/>
                    <a:pt x="617" y="362"/>
                    <a:pt x="615" y="361"/>
                  </a:cubicBezTo>
                  <a:cubicBezTo>
                    <a:pt x="602" y="355"/>
                    <a:pt x="590" y="348"/>
                    <a:pt x="575" y="342"/>
                  </a:cubicBezTo>
                  <a:cubicBezTo>
                    <a:pt x="562" y="337"/>
                    <a:pt x="555" y="332"/>
                    <a:pt x="543" y="337"/>
                  </a:cubicBezTo>
                  <a:cubicBezTo>
                    <a:pt x="526" y="318"/>
                    <a:pt x="487" y="331"/>
                    <a:pt x="457" y="333"/>
                  </a:cubicBezTo>
                  <a:cubicBezTo>
                    <a:pt x="456" y="334"/>
                    <a:pt x="453" y="341"/>
                    <a:pt x="453" y="335"/>
                  </a:cubicBezTo>
                  <a:cubicBezTo>
                    <a:pt x="455" y="335"/>
                    <a:pt x="455" y="335"/>
                    <a:pt x="455" y="335"/>
                  </a:cubicBezTo>
                  <a:cubicBezTo>
                    <a:pt x="449" y="331"/>
                    <a:pt x="443" y="337"/>
                    <a:pt x="436" y="336"/>
                  </a:cubicBezTo>
                  <a:cubicBezTo>
                    <a:pt x="434" y="337"/>
                    <a:pt x="436" y="338"/>
                    <a:pt x="437" y="337"/>
                  </a:cubicBezTo>
                  <a:cubicBezTo>
                    <a:pt x="410" y="344"/>
                    <a:pt x="371" y="344"/>
                    <a:pt x="342" y="354"/>
                  </a:cubicBezTo>
                  <a:cubicBezTo>
                    <a:pt x="344" y="353"/>
                    <a:pt x="347" y="352"/>
                    <a:pt x="350" y="352"/>
                  </a:cubicBezTo>
                  <a:cubicBezTo>
                    <a:pt x="335" y="351"/>
                    <a:pt x="317" y="358"/>
                    <a:pt x="297" y="360"/>
                  </a:cubicBezTo>
                  <a:cubicBezTo>
                    <a:pt x="276" y="363"/>
                    <a:pt x="255" y="362"/>
                    <a:pt x="235" y="367"/>
                  </a:cubicBezTo>
                  <a:cubicBezTo>
                    <a:pt x="235" y="367"/>
                    <a:pt x="232" y="370"/>
                    <a:pt x="232" y="369"/>
                  </a:cubicBezTo>
                  <a:cubicBezTo>
                    <a:pt x="231" y="370"/>
                    <a:pt x="220" y="365"/>
                    <a:pt x="216" y="369"/>
                  </a:cubicBezTo>
                  <a:cubicBezTo>
                    <a:pt x="214" y="363"/>
                    <a:pt x="219" y="353"/>
                    <a:pt x="217" y="345"/>
                  </a:cubicBezTo>
                  <a:cubicBezTo>
                    <a:pt x="215" y="335"/>
                    <a:pt x="207" y="329"/>
                    <a:pt x="205" y="322"/>
                  </a:cubicBezTo>
                  <a:cubicBezTo>
                    <a:pt x="198" y="317"/>
                    <a:pt x="192" y="313"/>
                    <a:pt x="182" y="313"/>
                  </a:cubicBezTo>
                  <a:cubicBezTo>
                    <a:pt x="164" y="312"/>
                    <a:pt x="150" y="324"/>
                    <a:pt x="138" y="332"/>
                  </a:cubicBezTo>
                  <a:cubicBezTo>
                    <a:pt x="128" y="339"/>
                    <a:pt x="125" y="353"/>
                    <a:pt x="125" y="370"/>
                  </a:cubicBezTo>
                  <a:cubicBezTo>
                    <a:pt x="107" y="374"/>
                    <a:pt x="108" y="371"/>
                    <a:pt x="90" y="370"/>
                  </a:cubicBezTo>
                  <a:cubicBezTo>
                    <a:pt x="91" y="374"/>
                    <a:pt x="93" y="372"/>
                    <a:pt x="95" y="371"/>
                  </a:cubicBezTo>
                  <a:cubicBezTo>
                    <a:pt x="91" y="374"/>
                    <a:pt x="67" y="368"/>
                    <a:pt x="62" y="372"/>
                  </a:cubicBezTo>
                  <a:cubicBezTo>
                    <a:pt x="53" y="369"/>
                    <a:pt x="43" y="366"/>
                    <a:pt x="32" y="365"/>
                  </a:cubicBezTo>
                  <a:cubicBezTo>
                    <a:pt x="21" y="355"/>
                    <a:pt x="9" y="346"/>
                    <a:pt x="5" y="328"/>
                  </a:cubicBezTo>
                  <a:cubicBezTo>
                    <a:pt x="5" y="327"/>
                    <a:pt x="3" y="327"/>
                    <a:pt x="3" y="328"/>
                  </a:cubicBezTo>
                  <a:cubicBezTo>
                    <a:pt x="0" y="309"/>
                    <a:pt x="0" y="282"/>
                    <a:pt x="5" y="259"/>
                  </a:cubicBezTo>
                  <a:cubicBezTo>
                    <a:pt x="8" y="246"/>
                    <a:pt x="17" y="234"/>
                    <a:pt x="22" y="221"/>
                  </a:cubicBezTo>
                  <a:cubicBezTo>
                    <a:pt x="33" y="196"/>
                    <a:pt x="49" y="172"/>
                    <a:pt x="67" y="151"/>
                  </a:cubicBezTo>
                  <a:cubicBezTo>
                    <a:pt x="83" y="133"/>
                    <a:pt x="99" y="120"/>
                    <a:pt x="118" y="106"/>
                  </a:cubicBezTo>
                  <a:cubicBezTo>
                    <a:pt x="123" y="119"/>
                    <a:pt x="119" y="140"/>
                    <a:pt x="126" y="151"/>
                  </a:cubicBezTo>
                  <a:cubicBezTo>
                    <a:pt x="128" y="189"/>
                    <a:pt x="126" y="242"/>
                    <a:pt x="137" y="266"/>
                  </a:cubicBezTo>
                  <a:cubicBezTo>
                    <a:pt x="166" y="268"/>
                    <a:pt x="180" y="259"/>
                    <a:pt x="203" y="256"/>
                  </a:cubicBezTo>
                  <a:cubicBezTo>
                    <a:pt x="205" y="252"/>
                    <a:pt x="208" y="247"/>
                    <a:pt x="206" y="241"/>
                  </a:cubicBezTo>
                  <a:cubicBezTo>
                    <a:pt x="209" y="240"/>
                    <a:pt x="212" y="239"/>
                    <a:pt x="216" y="239"/>
                  </a:cubicBezTo>
                  <a:cubicBezTo>
                    <a:pt x="215" y="234"/>
                    <a:pt x="217" y="225"/>
                    <a:pt x="213" y="220"/>
                  </a:cubicBezTo>
                  <a:cubicBezTo>
                    <a:pt x="219" y="174"/>
                    <a:pt x="226" y="107"/>
                    <a:pt x="231" y="56"/>
                  </a:cubicBezTo>
                  <a:cubicBezTo>
                    <a:pt x="294" y="29"/>
                    <a:pt x="359" y="15"/>
                    <a:pt x="438" y="6"/>
                  </a:cubicBezTo>
                  <a:cubicBezTo>
                    <a:pt x="455" y="4"/>
                    <a:pt x="462" y="5"/>
                    <a:pt x="473" y="6"/>
                  </a:cubicBezTo>
                  <a:cubicBezTo>
                    <a:pt x="539" y="0"/>
                    <a:pt x="629" y="6"/>
                    <a:pt x="649" y="62"/>
                  </a:cubicBezTo>
                  <a:cubicBezTo>
                    <a:pt x="649" y="64"/>
                    <a:pt x="651" y="63"/>
                    <a:pt x="652" y="63"/>
                  </a:cubicBezTo>
                  <a:cubicBezTo>
                    <a:pt x="661" y="90"/>
                    <a:pt x="667" y="125"/>
                    <a:pt x="659" y="156"/>
                  </a:cubicBezTo>
                  <a:cubicBezTo>
                    <a:pt x="651" y="190"/>
                    <a:pt x="640" y="226"/>
                    <a:pt x="625" y="252"/>
                  </a:cubicBezTo>
                  <a:cubicBezTo>
                    <a:pt x="625" y="253"/>
                    <a:pt x="626" y="253"/>
                    <a:pt x="627" y="253"/>
                  </a:cubicBezTo>
                  <a:lnTo>
                    <a:pt x="627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Freeform 41">
              <a:extLst>
                <a:ext uri="{FF2B5EF4-FFF2-40B4-BE49-F238E27FC236}">
                  <a16:creationId xmlns:a16="http://schemas.microsoft.com/office/drawing/2014/main" id="{8F74116C-DBB5-0DC0-C0FA-3AD17BD11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875" y="4314825"/>
              <a:ext cx="100013" cy="392113"/>
            </a:xfrm>
            <a:custGeom>
              <a:avLst/>
              <a:gdLst>
                <a:gd name="T0" fmla="*/ 36 w 54"/>
                <a:gd name="T1" fmla="*/ 208 h 209"/>
                <a:gd name="T2" fmla="*/ 17 w 54"/>
                <a:gd name="T3" fmla="*/ 208 h 209"/>
                <a:gd name="T4" fmla="*/ 0 w 54"/>
                <a:gd name="T5" fmla="*/ 25 h 209"/>
                <a:gd name="T6" fmla="*/ 2 w 54"/>
                <a:gd name="T7" fmla="*/ 7 h 209"/>
                <a:gd name="T8" fmla="*/ 54 w 54"/>
                <a:gd name="T9" fmla="*/ 4 h 209"/>
                <a:gd name="T10" fmla="*/ 36 w 54"/>
                <a:gd name="T11" fmla="*/ 208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209">
                  <a:moveTo>
                    <a:pt x="36" y="208"/>
                  </a:moveTo>
                  <a:cubicBezTo>
                    <a:pt x="32" y="209"/>
                    <a:pt x="23" y="207"/>
                    <a:pt x="17" y="208"/>
                  </a:cubicBezTo>
                  <a:cubicBezTo>
                    <a:pt x="10" y="148"/>
                    <a:pt x="12" y="85"/>
                    <a:pt x="0" y="25"/>
                  </a:cubicBezTo>
                  <a:cubicBezTo>
                    <a:pt x="3" y="19"/>
                    <a:pt x="2" y="17"/>
                    <a:pt x="2" y="7"/>
                  </a:cubicBezTo>
                  <a:cubicBezTo>
                    <a:pt x="17" y="8"/>
                    <a:pt x="36" y="0"/>
                    <a:pt x="54" y="4"/>
                  </a:cubicBezTo>
                  <a:cubicBezTo>
                    <a:pt x="53" y="63"/>
                    <a:pt x="41" y="156"/>
                    <a:pt x="36" y="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0D31102-A90F-862A-CBD1-18DB9984A4F7}"/>
              </a:ext>
            </a:extLst>
          </p:cNvPr>
          <p:cNvSpPr txBox="1"/>
          <p:nvPr/>
        </p:nvSpPr>
        <p:spPr>
          <a:xfrm rot="16200000">
            <a:off x="191041" y="4131793"/>
            <a:ext cx="3536998" cy="291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1. DESCRIBE IT IN ONE SENTENCE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2. THE RATIONALE OR CHALLENGE IT’S MEETING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9422A6-FB1D-AA54-D26D-B80336434985}"/>
              </a:ext>
            </a:extLst>
          </p:cNvPr>
          <p:cNvSpPr/>
          <p:nvPr/>
        </p:nvSpPr>
        <p:spPr>
          <a:xfrm rot="16200000">
            <a:off x="6191581" y="-683674"/>
            <a:ext cx="3561461" cy="5207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216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1ECF62-2848-74E6-EC77-277B5C00F216}"/>
              </a:ext>
            </a:extLst>
          </p:cNvPr>
          <p:cNvSpPr txBox="1"/>
          <p:nvPr/>
        </p:nvSpPr>
        <p:spPr>
          <a:xfrm rot="16200000">
            <a:off x="3846138" y="1732129"/>
            <a:ext cx="3536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EXISTING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GREENSHOOT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B462C3C-7425-C316-2563-96348B4AD125}"/>
              </a:ext>
            </a:extLst>
          </p:cNvPr>
          <p:cNvGrpSpPr/>
          <p:nvPr/>
        </p:nvGrpSpPr>
        <p:grpSpPr>
          <a:xfrm rot="16200000" flipH="1">
            <a:off x="5789811" y="351651"/>
            <a:ext cx="404952" cy="307200"/>
            <a:chOff x="2460625" y="4244975"/>
            <a:chExt cx="1543050" cy="860425"/>
          </a:xfrm>
        </p:grpSpPr>
        <p:sp>
          <p:nvSpPr>
            <p:cNvPr id="25" name="Freeform 38">
              <a:extLst>
                <a:ext uri="{FF2B5EF4-FFF2-40B4-BE49-F238E27FC236}">
                  <a16:creationId xmlns:a16="http://schemas.microsoft.com/office/drawing/2014/main" id="{7476BF4F-671E-05C2-44E0-349AC2C7F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38" y="4908550"/>
              <a:ext cx="84138" cy="82550"/>
            </a:xfrm>
            <a:custGeom>
              <a:avLst/>
              <a:gdLst>
                <a:gd name="T0" fmla="*/ 14 w 45"/>
                <a:gd name="T1" fmla="*/ 44 h 44"/>
                <a:gd name="T2" fmla="*/ 2 w 45"/>
                <a:gd name="T3" fmla="*/ 16 h 44"/>
                <a:gd name="T4" fmla="*/ 26 w 45"/>
                <a:gd name="T5" fmla="*/ 0 h 44"/>
                <a:gd name="T6" fmla="*/ 14 w 45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4">
                  <a:moveTo>
                    <a:pt x="14" y="44"/>
                  </a:moveTo>
                  <a:cubicBezTo>
                    <a:pt x="10" y="36"/>
                    <a:pt x="0" y="28"/>
                    <a:pt x="2" y="16"/>
                  </a:cubicBezTo>
                  <a:cubicBezTo>
                    <a:pt x="4" y="6"/>
                    <a:pt x="12" y="0"/>
                    <a:pt x="26" y="0"/>
                  </a:cubicBezTo>
                  <a:cubicBezTo>
                    <a:pt x="45" y="13"/>
                    <a:pt x="36" y="41"/>
                    <a:pt x="14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Freeform 39">
              <a:extLst>
                <a:ext uri="{FF2B5EF4-FFF2-40B4-BE49-F238E27FC236}">
                  <a16:creationId xmlns:a16="http://schemas.microsoft.com/office/drawing/2014/main" id="{39967DFC-7AB5-1EFD-DC10-3683AF306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0625" y="4244975"/>
              <a:ext cx="1543050" cy="860425"/>
            </a:xfrm>
            <a:custGeom>
              <a:avLst/>
              <a:gdLst>
                <a:gd name="T0" fmla="*/ 191 w 823"/>
                <a:gd name="T1" fmla="*/ 370 h 459"/>
                <a:gd name="T2" fmla="*/ 215 w 823"/>
                <a:gd name="T3" fmla="*/ 354 h 459"/>
                <a:gd name="T4" fmla="*/ 188 w 823"/>
                <a:gd name="T5" fmla="*/ 44 h 459"/>
                <a:gd name="T6" fmla="*/ 203 w 823"/>
                <a:gd name="T7" fmla="*/ 245 h 459"/>
                <a:gd name="T8" fmla="*/ 240 w 823"/>
                <a:gd name="T9" fmla="*/ 41 h 459"/>
                <a:gd name="T10" fmla="*/ 659 w 823"/>
                <a:gd name="T11" fmla="*/ 272 h 459"/>
                <a:gd name="T12" fmla="*/ 686 w 823"/>
                <a:gd name="T13" fmla="*/ 83 h 459"/>
                <a:gd name="T14" fmla="*/ 507 w 823"/>
                <a:gd name="T15" fmla="*/ 26 h 459"/>
                <a:gd name="T16" fmla="*/ 265 w 823"/>
                <a:gd name="T17" fmla="*/ 76 h 459"/>
                <a:gd name="T18" fmla="*/ 250 w 823"/>
                <a:gd name="T19" fmla="*/ 259 h 459"/>
                <a:gd name="T20" fmla="*/ 237 w 823"/>
                <a:gd name="T21" fmla="*/ 276 h 459"/>
                <a:gd name="T22" fmla="*/ 160 w 823"/>
                <a:gd name="T23" fmla="*/ 171 h 459"/>
                <a:gd name="T24" fmla="*/ 101 w 823"/>
                <a:gd name="T25" fmla="*/ 171 h 459"/>
                <a:gd name="T26" fmla="*/ 39 w 823"/>
                <a:gd name="T27" fmla="*/ 279 h 459"/>
                <a:gd name="T28" fmla="*/ 39 w 823"/>
                <a:gd name="T29" fmla="*/ 348 h 459"/>
                <a:gd name="T30" fmla="*/ 96 w 823"/>
                <a:gd name="T31" fmla="*/ 392 h 459"/>
                <a:gd name="T32" fmla="*/ 124 w 823"/>
                <a:gd name="T33" fmla="*/ 390 h 459"/>
                <a:gd name="T34" fmla="*/ 172 w 823"/>
                <a:gd name="T35" fmla="*/ 352 h 459"/>
                <a:gd name="T36" fmla="*/ 239 w 823"/>
                <a:gd name="T37" fmla="*/ 342 h 459"/>
                <a:gd name="T38" fmla="*/ 250 w 823"/>
                <a:gd name="T39" fmla="*/ 389 h 459"/>
                <a:gd name="T40" fmla="*/ 269 w 823"/>
                <a:gd name="T41" fmla="*/ 387 h 459"/>
                <a:gd name="T42" fmla="*/ 384 w 823"/>
                <a:gd name="T43" fmla="*/ 372 h 459"/>
                <a:gd name="T44" fmla="*/ 471 w 823"/>
                <a:gd name="T45" fmla="*/ 357 h 459"/>
                <a:gd name="T46" fmla="*/ 489 w 823"/>
                <a:gd name="T47" fmla="*/ 355 h 459"/>
                <a:gd name="T48" fmla="*/ 491 w 823"/>
                <a:gd name="T49" fmla="*/ 353 h 459"/>
                <a:gd name="T50" fmla="*/ 609 w 823"/>
                <a:gd name="T51" fmla="*/ 362 h 459"/>
                <a:gd name="T52" fmla="*/ 655 w 823"/>
                <a:gd name="T53" fmla="*/ 381 h 459"/>
                <a:gd name="T54" fmla="*/ 746 w 823"/>
                <a:gd name="T55" fmla="*/ 414 h 459"/>
                <a:gd name="T56" fmla="*/ 638 w 823"/>
                <a:gd name="T57" fmla="*/ 314 h 459"/>
                <a:gd name="T58" fmla="*/ 661 w 823"/>
                <a:gd name="T59" fmla="*/ 274 h 459"/>
                <a:gd name="T60" fmla="*/ 610 w 823"/>
                <a:gd name="T61" fmla="*/ 9 h 459"/>
                <a:gd name="T62" fmla="*/ 664 w 823"/>
                <a:gd name="T63" fmla="*/ 27 h 459"/>
                <a:gd name="T64" fmla="*/ 717 w 823"/>
                <a:gd name="T65" fmla="*/ 102 h 459"/>
                <a:gd name="T66" fmla="*/ 721 w 823"/>
                <a:gd name="T67" fmla="*/ 192 h 459"/>
                <a:gd name="T68" fmla="*/ 717 w 823"/>
                <a:gd name="T69" fmla="*/ 209 h 459"/>
                <a:gd name="T70" fmla="*/ 715 w 823"/>
                <a:gd name="T71" fmla="*/ 213 h 459"/>
                <a:gd name="T72" fmla="*/ 670 w 823"/>
                <a:gd name="T73" fmla="*/ 315 h 459"/>
                <a:gd name="T74" fmla="*/ 676 w 823"/>
                <a:gd name="T75" fmla="*/ 320 h 459"/>
                <a:gd name="T76" fmla="*/ 720 w 823"/>
                <a:gd name="T77" fmla="*/ 357 h 459"/>
                <a:gd name="T78" fmla="*/ 736 w 823"/>
                <a:gd name="T79" fmla="*/ 374 h 459"/>
                <a:gd name="T80" fmla="*/ 818 w 823"/>
                <a:gd name="T81" fmla="*/ 458 h 459"/>
                <a:gd name="T82" fmla="*/ 744 w 823"/>
                <a:gd name="T83" fmla="*/ 442 h 459"/>
                <a:gd name="T84" fmla="*/ 591 w 823"/>
                <a:gd name="T85" fmla="*/ 381 h 459"/>
                <a:gd name="T86" fmla="*/ 515 w 823"/>
                <a:gd name="T87" fmla="*/ 374 h 459"/>
                <a:gd name="T88" fmla="*/ 473 w 823"/>
                <a:gd name="T89" fmla="*/ 385 h 459"/>
                <a:gd name="T90" fmla="*/ 411 w 823"/>
                <a:gd name="T91" fmla="*/ 391 h 459"/>
                <a:gd name="T92" fmla="*/ 374 w 823"/>
                <a:gd name="T93" fmla="*/ 398 h 459"/>
                <a:gd name="T94" fmla="*/ 287 w 823"/>
                <a:gd name="T95" fmla="*/ 408 h 459"/>
                <a:gd name="T96" fmla="*/ 250 w 823"/>
                <a:gd name="T97" fmla="*/ 412 h 459"/>
                <a:gd name="T98" fmla="*/ 12 w 823"/>
                <a:gd name="T99" fmla="*/ 341 h 459"/>
                <a:gd name="T100" fmla="*/ 151 w 823"/>
                <a:gd name="T101" fmla="*/ 94 h 459"/>
                <a:gd name="T102" fmla="*/ 161 w 823"/>
                <a:gd name="T103" fmla="*/ 49 h 459"/>
                <a:gd name="T104" fmla="*/ 171 w 823"/>
                <a:gd name="T105" fmla="*/ 24 h 459"/>
                <a:gd name="T106" fmla="*/ 266 w 823"/>
                <a:gd name="T107" fmla="*/ 50 h 459"/>
                <a:gd name="T108" fmla="*/ 434 w 823"/>
                <a:gd name="T109" fmla="*/ 10 h 459"/>
                <a:gd name="T110" fmla="*/ 556 w 823"/>
                <a:gd name="T111" fmla="*/ 1 h 459"/>
                <a:gd name="T112" fmla="*/ 611 w 823"/>
                <a:gd name="T113" fmla="*/ 11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23" h="459">
                  <a:moveTo>
                    <a:pt x="215" y="354"/>
                  </a:moveTo>
                  <a:cubicBezTo>
                    <a:pt x="201" y="354"/>
                    <a:pt x="193" y="360"/>
                    <a:pt x="191" y="370"/>
                  </a:cubicBezTo>
                  <a:cubicBezTo>
                    <a:pt x="189" y="382"/>
                    <a:pt x="199" y="390"/>
                    <a:pt x="203" y="398"/>
                  </a:cubicBezTo>
                  <a:cubicBezTo>
                    <a:pt x="225" y="395"/>
                    <a:pt x="234" y="367"/>
                    <a:pt x="215" y="354"/>
                  </a:cubicBezTo>
                  <a:moveTo>
                    <a:pt x="240" y="41"/>
                  </a:moveTo>
                  <a:cubicBezTo>
                    <a:pt x="222" y="37"/>
                    <a:pt x="203" y="45"/>
                    <a:pt x="188" y="44"/>
                  </a:cubicBezTo>
                  <a:cubicBezTo>
                    <a:pt x="188" y="54"/>
                    <a:pt x="189" y="56"/>
                    <a:pt x="186" y="62"/>
                  </a:cubicBezTo>
                  <a:cubicBezTo>
                    <a:pt x="198" y="122"/>
                    <a:pt x="196" y="185"/>
                    <a:pt x="203" y="245"/>
                  </a:cubicBezTo>
                  <a:cubicBezTo>
                    <a:pt x="209" y="244"/>
                    <a:pt x="218" y="246"/>
                    <a:pt x="222" y="245"/>
                  </a:cubicBezTo>
                  <a:cubicBezTo>
                    <a:pt x="227" y="193"/>
                    <a:pt x="239" y="100"/>
                    <a:pt x="240" y="41"/>
                  </a:cubicBezTo>
                  <a:moveTo>
                    <a:pt x="661" y="273"/>
                  </a:moveTo>
                  <a:cubicBezTo>
                    <a:pt x="660" y="273"/>
                    <a:pt x="659" y="273"/>
                    <a:pt x="659" y="272"/>
                  </a:cubicBezTo>
                  <a:cubicBezTo>
                    <a:pt x="674" y="246"/>
                    <a:pt x="685" y="210"/>
                    <a:pt x="693" y="176"/>
                  </a:cubicBezTo>
                  <a:cubicBezTo>
                    <a:pt x="701" y="145"/>
                    <a:pt x="695" y="110"/>
                    <a:pt x="686" y="83"/>
                  </a:cubicBezTo>
                  <a:cubicBezTo>
                    <a:pt x="685" y="83"/>
                    <a:pt x="683" y="84"/>
                    <a:pt x="683" y="82"/>
                  </a:cubicBezTo>
                  <a:cubicBezTo>
                    <a:pt x="663" y="26"/>
                    <a:pt x="573" y="20"/>
                    <a:pt x="507" y="26"/>
                  </a:cubicBezTo>
                  <a:cubicBezTo>
                    <a:pt x="496" y="25"/>
                    <a:pt x="489" y="24"/>
                    <a:pt x="472" y="26"/>
                  </a:cubicBezTo>
                  <a:cubicBezTo>
                    <a:pt x="393" y="35"/>
                    <a:pt x="328" y="49"/>
                    <a:pt x="265" y="76"/>
                  </a:cubicBezTo>
                  <a:cubicBezTo>
                    <a:pt x="260" y="127"/>
                    <a:pt x="253" y="194"/>
                    <a:pt x="247" y="240"/>
                  </a:cubicBezTo>
                  <a:cubicBezTo>
                    <a:pt x="251" y="245"/>
                    <a:pt x="249" y="254"/>
                    <a:pt x="250" y="259"/>
                  </a:cubicBezTo>
                  <a:cubicBezTo>
                    <a:pt x="246" y="259"/>
                    <a:pt x="243" y="260"/>
                    <a:pt x="240" y="261"/>
                  </a:cubicBezTo>
                  <a:cubicBezTo>
                    <a:pt x="242" y="267"/>
                    <a:pt x="239" y="272"/>
                    <a:pt x="237" y="276"/>
                  </a:cubicBezTo>
                  <a:cubicBezTo>
                    <a:pt x="214" y="279"/>
                    <a:pt x="200" y="288"/>
                    <a:pt x="171" y="286"/>
                  </a:cubicBezTo>
                  <a:cubicBezTo>
                    <a:pt x="160" y="262"/>
                    <a:pt x="162" y="209"/>
                    <a:pt x="160" y="171"/>
                  </a:cubicBezTo>
                  <a:cubicBezTo>
                    <a:pt x="153" y="160"/>
                    <a:pt x="157" y="139"/>
                    <a:pt x="152" y="126"/>
                  </a:cubicBezTo>
                  <a:cubicBezTo>
                    <a:pt x="133" y="140"/>
                    <a:pt x="117" y="153"/>
                    <a:pt x="101" y="171"/>
                  </a:cubicBezTo>
                  <a:cubicBezTo>
                    <a:pt x="83" y="192"/>
                    <a:pt x="67" y="216"/>
                    <a:pt x="56" y="241"/>
                  </a:cubicBezTo>
                  <a:cubicBezTo>
                    <a:pt x="51" y="254"/>
                    <a:pt x="42" y="266"/>
                    <a:pt x="39" y="279"/>
                  </a:cubicBezTo>
                  <a:cubicBezTo>
                    <a:pt x="34" y="302"/>
                    <a:pt x="34" y="329"/>
                    <a:pt x="37" y="348"/>
                  </a:cubicBezTo>
                  <a:cubicBezTo>
                    <a:pt x="37" y="347"/>
                    <a:pt x="39" y="347"/>
                    <a:pt x="39" y="348"/>
                  </a:cubicBezTo>
                  <a:cubicBezTo>
                    <a:pt x="43" y="366"/>
                    <a:pt x="55" y="375"/>
                    <a:pt x="66" y="385"/>
                  </a:cubicBezTo>
                  <a:cubicBezTo>
                    <a:pt x="77" y="386"/>
                    <a:pt x="87" y="389"/>
                    <a:pt x="96" y="392"/>
                  </a:cubicBezTo>
                  <a:cubicBezTo>
                    <a:pt x="101" y="388"/>
                    <a:pt x="125" y="394"/>
                    <a:pt x="129" y="391"/>
                  </a:cubicBezTo>
                  <a:cubicBezTo>
                    <a:pt x="127" y="392"/>
                    <a:pt x="125" y="394"/>
                    <a:pt x="124" y="390"/>
                  </a:cubicBezTo>
                  <a:cubicBezTo>
                    <a:pt x="142" y="391"/>
                    <a:pt x="141" y="394"/>
                    <a:pt x="159" y="390"/>
                  </a:cubicBezTo>
                  <a:cubicBezTo>
                    <a:pt x="159" y="373"/>
                    <a:pt x="162" y="359"/>
                    <a:pt x="172" y="352"/>
                  </a:cubicBezTo>
                  <a:cubicBezTo>
                    <a:pt x="184" y="344"/>
                    <a:pt x="198" y="332"/>
                    <a:pt x="216" y="333"/>
                  </a:cubicBezTo>
                  <a:cubicBezTo>
                    <a:pt x="226" y="333"/>
                    <a:pt x="232" y="337"/>
                    <a:pt x="239" y="342"/>
                  </a:cubicBezTo>
                  <a:cubicBezTo>
                    <a:pt x="241" y="349"/>
                    <a:pt x="249" y="355"/>
                    <a:pt x="251" y="365"/>
                  </a:cubicBezTo>
                  <a:cubicBezTo>
                    <a:pt x="253" y="373"/>
                    <a:pt x="248" y="383"/>
                    <a:pt x="250" y="389"/>
                  </a:cubicBezTo>
                  <a:cubicBezTo>
                    <a:pt x="254" y="385"/>
                    <a:pt x="265" y="390"/>
                    <a:pt x="266" y="389"/>
                  </a:cubicBezTo>
                  <a:cubicBezTo>
                    <a:pt x="266" y="390"/>
                    <a:pt x="269" y="387"/>
                    <a:pt x="269" y="387"/>
                  </a:cubicBezTo>
                  <a:cubicBezTo>
                    <a:pt x="289" y="382"/>
                    <a:pt x="310" y="383"/>
                    <a:pt x="331" y="380"/>
                  </a:cubicBezTo>
                  <a:cubicBezTo>
                    <a:pt x="351" y="378"/>
                    <a:pt x="369" y="371"/>
                    <a:pt x="384" y="372"/>
                  </a:cubicBezTo>
                  <a:cubicBezTo>
                    <a:pt x="381" y="372"/>
                    <a:pt x="378" y="373"/>
                    <a:pt x="376" y="374"/>
                  </a:cubicBezTo>
                  <a:cubicBezTo>
                    <a:pt x="405" y="364"/>
                    <a:pt x="444" y="364"/>
                    <a:pt x="471" y="357"/>
                  </a:cubicBezTo>
                  <a:cubicBezTo>
                    <a:pt x="470" y="358"/>
                    <a:pt x="468" y="357"/>
                    <a:pt x="470" y="356"/>
                  </a:cubicBezTo>
                  <a:cubicBezTo>
                    <a:pt x="477" y="357"/>
                    <a:pt x="483" y="351"/>
                    <a:pt x="489" y="355"/>
                  </a:cubicBezTo>
                  <a:cubicBezTo>
                    <a:pt x="487" y="355"/>
                    <a:pt x="487" y="355"/>
                    <a:pt x="487" y="355"/>
                  </a:cubicBezTo>
                  <a:cubicBezTo>
                    <a:pt x="487" y="361"/>
                    <a:pt x="490" y="354"/>
                    <a:pt x="491" y="353"/>
                  </a:cubicBezTo>
                  <a:cubicBezTo>
                    <a:pt x="521" y="351"/>
                    <a:pt x="560" y="338"/>
                    <a:pt x="577" y="357"/>
                  </a:cubicBezTo>
                  <a:cubicBezTo>
                    <a:pt x="589" y="352"/>
                    <a:pt x="596" y="357"/>
                    <a:pt x="609" y="362"/>
                  </a:cubicBezTo>
                  <a:cubicBezTo>
                    <a:pt x="624" y="368"/>
                    <a:pt x="636" y="375"/>
                    <a:pt x="649" y="381"/>
                  </a:cubicBezTo>
                  <a:cubicBezTo>
                    <a:pt x="651" y="382"/>
                    <a:pt x="654" y="381"/>
                    <a:pt x="655" y="381"/>
                  </a:cubicBezTo>
                  <a:cubicBezTo>
                    <a:pt x="665" y="385"/>
                    <a:pt x="675" y="392"/>
                    <a:pt x="686" y="396"/>
                  </a:cubicBezTo>
                  <a:cubicBezTo>
                    <a:pt x="709" y="404"/>
                    <a:pt x="725" y="410"/>
                    <a:pt x="746" y="414"/>
                  </a:cubicBezTo>
                  <a:cubicBezTo>
                    <a:pt x="716" y="391"/>
                    <a:pt x="697" y="365"/>
                    <a:pt x="665" y="343"/>
                  </a:cubicBezTo>
                  <a:cubicBezTo>
                    <a:pt x="656" y="337"/>
                    <a:pt x="634" y="323"/>
                    <a:pt x="638" y="314"/>
                  </a:cubicBezTo>
                  <a:cubicBezTo>
                    <a:pt x="644" y="300"/>
                    <a:pt x="652" y="285"/>
                    <a:pt x="659" y="273"/>
                  </a:cubicBezTo>
                  <a:cubicBezTo>
                    <a:pt x="659" y="275"/>
                    <a:pt x="664" y="275"/>
                    <a:pt x="661" y="274"/>
                  </a:cubicBezTo>
                  <a:lnTo>
                    <a:pt x="661" y="273"/>
                  </a:lnTo>
                  <a:close/>
                  <a:moveTo>
                    <a:pt x="610" y="9"/>
                  </a:moveTo>
                  <a:cubicBezTo>
                    <a:pt x="626" y="12"/>
                    <a:pt x="655" y="18"/>
                    <a:pt x="663" y="29"/>
                  </a:cubicBezTo>
                  <a:cubicBezTo>
                    <a:pt x="665" y="29"/>
                    <a:pt x="662" y="27"/>
                    <a:pt x="664" y="27"/>
                  </a:cubicBezTo>
                  <a:cubicBezTo>
                    <a:pt x="695" y="43"/>
                    <a:pt x="712" y="68"/>
                    <a:pt x="720" y="105"/>
                  </a:cubicBezTo>
                  <a:cubicBezTo>
                    <a:pt x="718" y="105"/>
                    <a:pt x="717" y="104"/>
                    <a:pt x="717" y="102"/>
                  </a:cubicBezTo>
                  <a:cubicBezTo>
                    <a:pt x="722" y="109"/>
                    <a:pt x="726" y="129"/>
                    <a:pt x="728" y="143"/>
                  </a:cubicBezTo>
                  <a:cubicBezTo>
                    <a:pt x="722" y="158"/>
                    <a:pt x="726" y="177"/>
                    <a:pt x="721" y="192"/>
                  </a:cubicBezTo>
                  <a:cubicBezTo>
                    <a:pt x="721" y="194"/>
                    <a:pt x="718" y="196"/>
                    <a:pt x="717" y="200"/>
                  </a:cubicBezTo>
                  <a:cubicBezTo>
                    <a:pt x="716" y="203"/>
                    <a:pt x="717" y="207"/>
                    <a:pt x="717" y="209"/>
                  </a:cubicBezTo>
                  <a:cubicBezTo>
                    <a:pt x="717" y="208"/>
                    <a:pt x="714" y="208"/>
                    <a:pt x="714" y="209"/>
                  </a:cubicBezTo>
                  <a:cubicBezTo>
                    <a:pt x="713" y="210"/>
                    <a:pt x="715" y="211"/>
                    <a:pt x="715" y="213"/>
                  </a:cubicBezTo>
                  <a:cubicBezTo>
                    <a:pt x="714" y="217"/>
                    <a:pt x="712" y="221"/>
                    <a:pt x="710" y="226"/>
                  </a:cubicBezTo>
                  <a:cubicBezTo>
                    <a:pt x="699" y="256"/>
                    <a:pt x="685" y="286"/>
                    <a:pt x="670" y="315"/>
                  </a:cubicBezTo>
                  <a:cubicBezTo>
                    <a:pt x="670" y="316"/>
                    <a:pt x="672" y="320"/>
                    <a:pt x="672" y="320"/>
                  </a:cubicBezTo>
                  <a:cubicBezTo>
                    <a:pt x="673" y="322"/>
                    <a:pt x="674" y="319"/>
                    <a:pt x="676" y="320"/>
                  </a:cubicBezTo>
                  <a:cubicBezTo>
                    <a:pt x="680" y="322"/>
                    <a:pt x="685" y="329"/>
                    <a:pt x="691" y="333"/>
                  </a:cubicBezTo>
                  <a:cubicBezTo>
                    <a:pt x="702" y="341"/>
                    <a:pt x="710" y="347"/>
                    <a:pt x="720" y="357"/>
                  </a:cubicBezTo>
                  <a:cubicBezTo>
                    <a:pt x="728" y="366"/>
                    <a:pt x="735" y="370"/>
                    <a:pt x="737" y="379"/>
                  </a:cubicBezTo>
                  <a:cubicBezTo>
                    <a:pt x="741" y="378"/>
                    <a:pt x="735" y="377"/>
                    <a:pt x="736" y="374"/>
                  </a:cubicBezTo>
                  <a:cubicBezTo>
                    <a:pt x="764" y="401"/>
                    <a:pt x="801" y="418"/>
                    <a:pt x="823" y="450"/>
                  </a:cubicBezTo>
                  <a:cubicBezTo>
                    <a:pt x="822" y="453"/>
                    <a:pt x="818" y="453"/>
                    <a:pt x="818" y="458"/>
                  </a:cubicBezTo>
                  <a:cubicBezTo>
                    <a:pt x="804" y="459"/>
                    <a:pt x="790" y="456"/>
                    <a:pt x="778" y="452"/>
                  </a:cubicBezTo>
                  <a:cubicBezTo>
                    <a:pt x="767" y="449"/>
                    <a:pt x="755" y="446"/>
                    <a:pt x="744" y="442"/>
                  </a:cubicBezTo>
                  <a:cubicBezTo>
                    <a:pt x="736" y="439"/>
                    <a:pt x="729" y="433"/>
                    <a:pt x="720" y="432"/>
                  </a:cubicBezTo>
                  <a:cubicBezTo>
                    <a:pt x="672" y="423"/>
                    <a:pt x="632" y="398"/>
                    <a:pt x="591" y="381"/>
                  </a:cubicBezTo>
                  <a:cubicBezTo>
                    <a:pt x="578" y="381"/>
                    <a:pt x="578" y="381"/>
                    <a:pt x="578" y="381"/>
                  </a:cubicBezTo>
                  <a:cubicBezTo>
                    <a:pt x="556" y="364"/>
                    <a:pt x="543" y="376"/>
                    <a:pt x="515" y="374"/>
                  </a:cubicBezTo>
                  <a:cubicBezTo>
                    <a:pt x="510" y="379"/>
                    <a:pt x="491" y="378"/>
                    <a:pt x="478" y="381"/>
                  </a:cubicBezTo>
                  <a:cubicBezTo>
                    <a:pt x="477" y="381"/>
                    <a:pt x="474" y="384"/>
                    <a:pt x="473" y="385"/>
                  </a:cubicBezTo>
                  <a:cubicBezTo>
                    <a:pt x="473" y="385"/>
                    <a:pt x="464" y="383"/>
                    <a:pt x="456" y="385"/>
                  </a:cubicBezTo>
                  <a:cubicBezTo>
                    <a:pt x="445" y="387"/>
                    <a:pt x="426" y="389"/>
                    <a:pt x="411" y="391"/>
                  </a:cubicBezTo>
                  <a:cubicBezTo>
                    <a:pt x="409" y="392"/>
                    <a:pt x="408" y="394"/>
                    <a:pt x="406" y="395"/>
                  </a:cubicBezTo>
                  <a:cubicBezTo>
                    <a:pt x="397" y="397"/>
                    <a:pt x="384" y="395"/>
                    <a:pt x="374" y="398"/>
                  </a:cubicBezTo>
                  <a:cubicBezTo>
                    <a:pt x="372" y="399"/>
                    <a:pt x="370" y="401"/>
                    <a:pt x="369" y="401"/>
                  </a:cubicBezTo>
                  <a:cubicBezTo>
                    <a:pt x="342" y="407"/>
                    <a:pt x="313" y="405"/>
                    <a:pt x="287" y="408"/>
                  </a:cubicBezTo>
                  <a:cubicBezTo>
                    <a:pt x="284" y="409"/>
                    <a:pt x="281" y="411"/>
                    <a:pt x="278" y="412"/>
                  </a:cubicBezTo>
                  <a:cubicBezTo>
                    <a:pt x="272" y="412"/>
                    <a:pt x="262" y="411"/>
                    <a:pt x="250" y="412"/>
                  </a:cubicBezTo>
                  <a:cubicBezTo>
                    <a:pt x="240" y="443"/>
                    <a:pt x="174" y="454"/>
                    <a:pt x="164" y="415"/>
                  </a:cubicBezTo>
                  <a:cubicBezTo>
                    <a:pt x="85" y="424"/>
                    <a:pt x="31" y="403"/>
                    <a:pt x="12" y="341"/>
                  </a:cubicBezTo>
                  <a:cubicBezTo>
                    <a:pt x="0" y="276"/>
                    <a:pt x="31" y="222"/>
                    <a:pt x="62" y="179"/>
                  </a:cubicBezTo>
                  <a:cubicBezTo>
                    <a:pt x="86" y="146"/>
                    <a:pt x="117" y="118"/>
                    <a:pt x="151" y="94"/>
                  </a:cubicBezTo>
                  <a:cubicBezTo>
                    <a:pt x="152" y="76"/>
                    <a:pt x="148" y="69"/>
                    <a:pt x="147" y="53"/>
                  </a:cubicBezTo>
                  <a:cubicBezTo>
                    <a:pt x="151" y="50"/>
                    <a:pt x="155" y="48"/>
                    <a:pt x="161" y="49"/>
                  </a:cubicBezTo>
                  <a:cubicBezTo>
                    <a:pt x="161" y="35"/>
                    <a:pt x="161" y="35"/>
                    <a:pt x="161" y="35"/>
                  </a:cubicBezTo>
                  <a:cubicBezTo>
                    <a:pt x="164" y="31"/>
                    <a:pt x="168" y="28"/>
                    <a:pt x="171" y="24"/>
                  </a:cubicBezTo>
                  <a:cubicBezTo>
                    <a:pt x="191" y="25"/>
                    <a:pt x="248" y="9"/>
                    <a:pt x="266" y="27"/>
                  </a:cubicBezTo>
                  <a:cubicBezTo>
                    <a:pt x="266" y="34"/>
                    <a:pt x="268" y="42"/>
                    <a:pt x="266" y="50"/>
                  </a:cubicBezTo>
                  <a:cubicBezTo>
                    <a:pt x="307" y="33"/>
                    <a:pt x="355" y="22"/>
                    <a:pt x="407" y="12"/>
                  </a:cubicBezTo>
                  <a:cubicBezTo>
                    <a:pt x="416" y="11"/>
                    <a:pt x="425" y="11"/>
                    <a:pt x="434" y="10"/>
                  </a:cubicBezTo>
                  <a:cubicBezTo>
                    <a:pt x="439" y="10"/>
                    <a:pt x="444" y="6"/>
                    <a:pt x="449" y="6"/>
                  </a:cubicBezTo>
                  <a:cubicBezTo>
                    <a:pt x="483" y="1"/>
                    <a:pt x="520" y="0"/>
                    <a:pt x="556" y="1"/>
                  </a:cubicBezTo>
                  <a:cubicBezTo>
                    <a:pt x="574" y="2"/>
                    <a:pt x="589" y="4"/>
                    <a:pt x="606" y="7"/>
                  </a:cubicBezTo>
                  <a:cubicBezTo>
                    <a:pt x="609" y="9"/>
                    <a:pt x="607" y="10"/>
                    <a:pt x="611" y="11"/>
                  </a:cubicBezTo>
                  <a:cubicBezTo>
                    <a:pt x="615" y="14"/>
                    <a:pt x="612" y="10"/>
                    <a:pt x="610" y="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Freeform 40">
              <a:extLst>
                <a:ext uri="{FF2B5EF4-FFF2-40B4-BE49-F238E27FC236}">
                  <a16:creationId xmlns:a16="http://schemas.microsoft.com/office/drawing/2014/main" id="{AB6E814A-690E-E98C-92D0-D6299A3D0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4125" y="4283075"/>
              <a:ext cx="1335088" cy="738188"/>
            </a:xfrm>
            <a:custGeom>
              <a:avLst/>
              <a:gdLst>
                <a:gd name="T0" fmla="*/ 627 w 712"/>
                <a:gd name="T1" fmla="*/ 254 h 394"/>
                <a:gd name="T2" fmla="*/ 625 w 712"/>
                <a:gd name="T3" fmla="*/ 253 h 394"/>
                <a:gd name="T4" fmla="*/ 604 w 712"/>
                <a:gd name="T5" fmla="*/ 294 h 394"/>
                <a:gd name="T6" fmla="*/ 631 w 712"/>
                <a:gd name="T7" fmla="*/ 323 h 394"/>
                <a:gd name="T8" fmla="*/ 712 w 712"/>
                <a:gd name="T9" fmla="*/ 394 h 394"/>
                <a:gd name="T10" fmla="*/ 652 w 712"/>
                <a:gd name="T11" fmla="*/ 376 h 394"/>
                <a:gd name="T12" fmla="*/ 621 w 712"/>
                <a:gd name="T13" fmla="*/ 361 h 394"/>
                <a:gd name="T14" fmla="*/ 615 w 712"/>
                <a:gd name="T15" fmla="*/ 361 h 394"/>
                <a:gd name="T16" fmla="*/ 575 w 712"/>
                <a:gd name="T17" fmla="*/ 342 h 394"/>
                <a:gd name="T18" fmla="*/ 543 w 712"/>
                <a:gd name="T19" fmla="*/ 337 h 394"/>
                <a:gd name="T20" fmla="*/ 457 w 712"/>
                <a:gd name="T21" fmla="*/ 333 h 394"/>
                <a:gd name="T22" fmla="*/ 453 w 712"/>
                <a:gd name="T23" fmla="*/ 335 h 394"/>
                <a:gd name="T24" fmla="*/ 455 w 712"/>
                <a:gd name="T25" fmla="*/ 335 h 394"/>
                <a:gd name="T26" fmla="*/ 436 w 712"/>
                <a:gd name="T27" fmla="*/ 336 h 394"/>
                <a:gd name="T28" fmla="*/ 437 w 712"/>
                <a:gd name="T29" fmla="*/ 337 h 394"/>
                <a:gd name="T30" fmla="*/ 342 w 712"/>
                <a:gd name="T31" fmla="*/ 354 h 394"/>
                <a:gd name="T32" fmla="*/ 350 w 712"/>
                <a:gd name="T33" fmla="*/ 352 h 394"/>
                <a:gd name="T34" fmla="*/ 297 w 712"/>
                <a:gd name="T35" fmla="*/ 360 h 394"/>
                <a:gd name="T36" fmla="*/ 235 w 712"/>
                <a:gd name="T37" fmla="*/ 367 h 394"/>
                <a:gd name="T38" fmla="*/ 232 w 712"/>
                <a:gd name="T39" fmla="*/ 369 h 394"/>
                <a:gd name="T40" fmla="*/ 216 w 712"/>
                <a:gd name="T41" fmla="*/ 369 h 394"/>
                <a:gd name="T42" fmla="*/ 217 w 712"/>
                <a:gd name="T43" fmla="*/ 345 h 394"/>
                <a:gd name="T44" fmla="*/ 205 w 712"/>
                <a:gd name="T45" fmla="*/ 322 h 394"/>
                <a:gd name="T46" fmla="*/ 182 w 712"/>
                <a:gd name="T47" fmla="*/ 313 h 394"/>
                <a:gd name="T48" fmla="*/ 138 w 712"/>
                <a:gd name="T49" fmla="*/ 332 h 394"/>
                <a:gd name="T50" fmla="*/ 125 w 712"/>
                <a:gd name="T51" fmla="*/ 370 h 394"/>
                <a:gd name="T52" fmla="*/ 90 w 712"/>
                <a:gd name="T53" fmla="*/ 370 h 394"/>
                <a:gd name="T54" fmla="*/ 95 w 712"/>
                <a:gd name="T55" fmla="*/ 371 h 394"/>
                <a:gd name="T56" fmla="*/ 62 w 712"/>
                <a:gd name="T57" fmla="*/ 372 h 394"/>
                <a:gd name="T58" fmla="*/ 32 w 712"/>
                <a:gd name="T59" fmla="*/ 365 h 394"/>
                <a:gd name="T60" fmla="*/ 5 w 712"/>
                <a:gd name="T61" fmla="*/ 328 h 394"/>
                <a:gd name="T62" fmla="*/ 3 w 712"/>
                <a:gd name="T63" fmla="*/ 328 h 394"/>
                <a:gd name="T64" fmla="*/ 5 w 712"/>
                <a:gd name="T65" fmla="*/ 259 h 394"/>
                <a:gd name="T66" fmla="*/ 22 w 712"/>
                <a:gd name="T67" fmla="*/ 221 h 394"/>
                <a:gd name="T68" fmla="*/ 67 w 712"/>
                <a:gd name="T69" fmla="*/ 151 h 394"/>
                <a:gd name="T70" fmla="*/ 118 w 712"/>
                <a:gd name="T71" fmla="*/ 106 h 394"/>
                <a:gd name="T72" fmla="*/ 126 w 712"/>
                <a:gd name="T73" fmla="*/ 151 h 394"/>
                <a:gd name="T74" fmla="*/ 137 w 712"/>
                <a:gd name="T75" fmla="*/ 266 h 394"/>
                <a:gd name="T76" fmla="*/ 203 w 712"/>
                <a:gd name="T77" fmla="*/ 256 h 394"/>
                <a:gd name="T78" fmla="*/ 206 w 712"/>
                <a:gd name="T79" fmla="*/ 241 h 394"/>
                <a:gd name="T80" fmla="*/ 216 w 712"/>
                <a:gd name="T81" fmla="*/ 239 h 394"/>
                <a:gd name="T82" fmla="*/ 213 w 712"/>
                <a:gd name="T83" fmla="*/ 220 h 394"/>
                <a:gd name="T84" fmla="*/ 231 w 712"/>
                <a:gd name="T85" fmla="*/ 56 h 394"/>
                <a:gd name="T86" fmla="*/ 438 w 712"/>
                <a:gd name="T87" fmla="*/ 6 h 394"/>
                <a:gd name="T88" fmla="*/ 473 w 712"/>
                <a:gd name="T89" fmla="*/ 6 h 394"/>
                <a:gd name="T90" fmla="*/ 649 w 712"/>
                <a:gd name="T91" fmla="*/ 62 h 394"/>
                <a:gd name="T92" fmla="*/ 652 w 712"/>
                <a:gd name="T93" fmla="*/ 63 h 394"/>
                <a:gd name="T94" fmla="*/ 659 w 712"/>
                <a:gd name="T95" fmla="*/ 156 h 394"/>
                <a:gd name="T96" fmla="*/ 625 w 712"/>
                <a:gd name="T97" fmla="*/ 252 h 394"/>
                <a:gd name="T98" fmla="*/ 627 w 712"/>
                <a:gd name="T99" fmla="*/ 253 h 394"/>
                <a:gd name="T100" fmla="*/ 627 w 712"/>
                <a:gd name="T101" fmla="*/ 254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2" h="394">
                  <a:moveTo>
                    <a:pt x="627" y="254"/>
                  </a:moveTo>
                  <a:cubicBezTo>
                    <a:pt x="630" y="255"/>
                    <a:pt x="625" y="255"/>
                    <a:pt x="625" y="253"/>
                  </a:cubicBezTo>
                  <a:cubicBezTo>
                    <a:pt x="618" y="265"/>
                    <a:pt x="610" y="280"/>
                    <a:pt x="604" y="294"/>
                  </a:cubicBezTo>
                  <a:cubicBezTo>
                    <a:pt x="600" y="303"/>
                    <a:pt x="622" y="317"/>
                    <a:pt x="631" y="323"/>
                  </a:cubicBezTo>
                  <a:cubicBezTo>
                    <a:pt x="663" y="345"/>
                    <a:pt x="682" y="371"/>
                    <a:pt x="712" y="394"/>
                  </a:cubicBezTo>
                  <a:cubicBezTo>
                    <a:pt x="691" y="390"/>
                    <a:pt x="675" y="384"/>
                    <a:pt x="652" y="376"/>
                  </a:cubicBezTo>
                  <a:cubicBezTo>
                    <a:pt x="641" y="372"/>
                    <a:pt x="631" y="365"/>
                    <a:pt x="621" y="361"/>
                  </a:cubicBezTo>
                  <a:cubicBezTo>
                    <a:pt x="620" y="361"/>
                    <a:pt x="617" y="362"/>
                    <a:pt x="615" y="361"/>
                  </a:cubicBezTo>
                  <a:cubicBezTo>
                    <a:pt x="602" y="355"/>
                    <a:pt x="590" y="348"/>
                    <a:pt x="575" y="342"/>
                  </a:cubicBezTo>
                  <a:cubicBezTo>
                    <a:pt x="562" y="337"/>
                    <a:pt x="555" y="332"/>
                    <a:pt x="543" y="337"/>
                  </a:cubicBezTo>
                  <a:cubicBezTo>
                    <a:pt x="526" y="318"/>
                    <a:pt x="487" y="331"/>
                    <a:pt x="457" y="333"/>
                  </a:cubicBezTo>
                  <a:cubicBezTo>
                    <a:pt x="456" y="334"/>
                    <a:pt x="453" y="341"/>
                    <a:pt x="453" y="335"/>
                  </a:cubicBezTo>
                  <a:cubicBezTo>
                    <a:pt x="455" y="335"/>
                    <a:pt x="455" y="335"/>
                    <a:pt x="455" y="335"/>
                  </a:cubicBezTo>
                  <a:cubicBezTo>
                    <a:pt x="449" y="331"/>
                    <a:pt x="443" y="337"/>
                    <a:pt x="436" y="336"/>
                  </a:cubicBezTo>
                  <a:cubicBezTo>
                    <a:pt x="434" y="337"/>
                    <a:pt x="436" y="338"/>
                    <a:pt x="437" y="337"/>
                  </a:cubicBezTo>
                  <a:cubicBezTo>
                    <a:pt x="410" y="344"/>
                    <a:pt x="371" y="344"/>
                    <a:pt x="342" y="354"/>
                  </a:cubicBezTo>
                  <a:cubicBezTo>
                    <a:pt x="344" y="353"/>
                    <a:pt x="347" y="352"/>
                    <a:pt x="350" y="352"/>
                  </a:cubicBezTo>
                  <a:cubicBezTo>
                    <a:pt x="335" y="351"/>
                    <a:pt x="317" y="358"/>
                    <a:pt x="297" y="360"/>
                  </a:cubicBezTo>
                  <a:cubicBezTo>
                    <a:pt x="276" y="363"/>
                    <a:pt x="255" y="362"/>
                    <a:pt x="235" y="367"/>
                  </a:cubicBezTo>
                  <a:cubicBezTo>
                    <a:pt x="235" y="367"/>
                    <a:pt x="232" y="370"/>
                    <a:pt x="232" y="369"/>
                  </a:cubicBezTo>
                  <a:cubicBezTo>
                    <a:pt x="231" y="370"/>
                    <a:pt x="220" y="365"/>
                    <a:pt x="216" y="369"/>
                  </a:cubicBezTo>
                  <a:cubicBezTo>
                    <a:pt x="214" y="363"/>
                    <a:pt x="219" y="353"/>
                    <a:pt x="217" y="345"/>
                  </a:cubicBezTo>
                  <a:cubicBezTo>
                    <a:pt x="215" y="335"/>
                    <a:pt x="207" y="329"/>
                    <a:pt x="205" y="322"/>
                  </a:cubicBezTo>
                  <a:cubicBezTo>
                    <a:pt x="198" y="317"/>
                    <a:pt x="192" y="313"/>
                    <a:pt x="182" y="313"/>
                  </a:cubicBezTo>
                  <a:cubicBezTo>
                    <a:pt x="164" y="312"/>
                    <a:pt x="150" y="324"/>
                    <a:pt x="138" y="332"/>
                  </a:cubicBezTo>
                  <a:cubicBezTo>
                    <a:pt x="128" y="339"/>
                    <a:pt x="125" y="353"/>
                    <a:pt x="125" y="370"/>
                  </a:cubicBezTo>
                  <a:cubicBezTo>
                    <a:pt x="107" y="374"/>
                    <a:pt x="108" y="371"/>
                    <a:pt x="90" y="370"/>
                  </a:cubicBezTo>
                  <a:cubicBezTo>
                    <a:pt x="91" y="374"/>
                    <a:pt x="93" y="372"/>
                    <a:pt x="95" y="371"/>
                  </a:cubicBezTo>
                  <a:cubicBezTo>
                    <a:pt x="91" y="374"/>
                    <a:pt x="67" y="368"/>
                    <a:pt x="62" y="372"/>
                  </a:cubicBezTo>
                  <a:cubicBezTo>
                    <a:pt x="53" y="369"/>
                    <a:pt x="43" y="366"/>
                    <a:pt x="32" y="365"/>
                  </a:cubicBezTo>
                  <a:cubicBezTo>
                    <a:pt x="21" y="355"/>
                    <a:pt x="9" y="346"/>
                    <a:pt x="5" y="328"/>
                  </a:cubicBezTo>
                  <a:cubicBezTo>
                    <a:pt x="5" y="327"/>
                    <a:pt x="3" y="327"/>
                    <a:pt x="3" y="328"/>
                  </a:cubicBezTo>
                  <a:cubicBezTo>
                    <a:pt x="0" y="309"/>
                    <a:pt x="0" y="282"/>
                    <a:pt x="5" y="259"/>
                  </a:cubicBezTo>
                  <a:cubicBezTo>
                    <a:pt x="8" y="246"/>
                    <a:pt x="17" y="234"/>
                    <a:pt x="22" y="221"/>
                  </a:cubicBezTo>
                  <a:cubicBezTo>
                    <a:pt x="33" y="196"/>
                    <a:pt x="49" y="172"/>
                    <a:pt x="67" y="151"/>
                  </a:cubicBezTo>
                  <a:cubicBezTo>
                    <a:pt x="83" y="133"/>
                    <a:pt x="99" y="120"/>
                    <a:pt x="118" y="106"/>
                  </a:cubicBezTo>
                  <a:cubicBezTo>
                    <a:pt x="123" y="119"/>
                    <a:pt x="119" y="140"/>
                    <a:pt x="126" y="151"/>
                  </a:cubicBezTo>
                  <a:cubicBezTo>
                    <a:pt x="128" y="189"/>
                    <a:pt x="126" y="242"/>
                    <a:pt x="137" y="266"/>
                  </a:cubicBezTo>
                  <a:cubicBezTo>
                    <a:pt x="166" y="268"/>
                    <a:pt x="180" y="259"/>
                    <a:pt x="203" y="256"/>
                  </a:cubicBezTo>
                  <a:cubicBezTo>
                    <a:pt x="205" y="252"/>
                    <a:pt x="208" y="247"/>
                    <a:pt x="206" y="241"/>
                  </a:cubicBezTo>
                  <a:cubicBezTo>
                    <a:pt x="209" y="240"/>
                    <a:pt x="212" y="239"/>
                    <a:pt x="216" y="239"/>
                  </a:cubicBezTo>
                  <a:cubicBezTo>
                    <a:pt x="215" y="234"/>
                    <a:pt x="217" y="225"/>
                    <a:pt x="213" y="220"/>
                  </a:cubicBezTo>
                  <a:cubicBezTo>
                    <a:pt x="219" y="174"/>
                    <a:pt x="226" y="107"/>
                    <a:pt x="231" y="56"/>
                  </a:cubicBezTo>
                  <a:cubicBezTo>
                    <a:pt x="294" y="29"/>
                    <a:pt x="359" y="15"/>
                    <a:pt x="438" y="6"/>
                  </a:cubicBezTo>
                  <a:cubicBezTo>
                    <a:pt x="455" y="4"/>
                    <a:pt x="462" y="5"/>
                    <a:pt x="473" y="6"/>
                  </a:cubicBezTo>
                  <a:cubicBezTo>
                    <a:pt x="539" y="0"/>
                    <a:pt x="629" y="6"/>
                    <a:pt x="649" y="62"/>
                  </a:cubicBezTo>
                  <a:cubicBezTo>
                    <a:pt x="649" y="64"/>
                    <a:pt x="651" y="63"/>
                    <a:pt x="652" y="63"/>
                  </a:cubicBezTo>
                  <a:cubicBezTo>
                    <a:pt x="661" y="90"/>
                    <a:pt x="667" y="125"/>
                    <a:pt x="659" y="156"/>
                  </a:cubicBezTo>
                  <a:cubicBezTo>
                    <a:pt x="651" y="190"/>
                    <a:pt x="640" y="226"/>
                    <a:pt x="625" y="252"/>
                  </a:cubicBezTo>
                  <a:cubicBezTo>
                    <a:pt x="625" y="253"/>
                    <a:pt x="626" y="253"/>
                    <a:pt x="627" y="253"/>
                  </a:cubicBezTo>
                  <a:lnTo>
                    <a:pt x="627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Freeform 41">
              <a:extLst>
                <a:ext uri="{FF2B5EF4-FFF2-40B4-BE49-F238E27FC236}">
                  <a16:creationId xmlns:a16="http://schemas.microsoft.com/office/drawing/2014/main" id="{BCB2A9D9-0E37-A8E0-4939-59837BEF6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875" y="4314825"/>
              <a:ext cx="100013" cy="392113"/>
            </a:xfrm>
            <a:custGeom>
              <a:avLst/>
              <a:gdLst>
                <a:gd name="T0" fmla="*/ 36 w 54"/>
                <a:gd name="T1" fmla="*/ 208 h 209"/>
                <a:gd name="T2" fmla="*/ 17 w 54"/>
                <a:gd name="T3" fmla="*/ 208 h 209"/>
                <a:gd name="T4" fmla="*/ 0 w 54"/>
                <a:gd name="T5" fmla="*/ 25 h 209"/>
                <a:gd name="T6" fmla="*/ 2 w 54"/>
                <a:gd name="T7" fmla="*/ 7 h 209"/>
                <a:gd name="T8" fmla="*/ 54 w 54"/>
                <a:gd name="T9" fmla="*/ 4 h 209"/>
                <a:gd name="T10" fmla="*/ 36 w 54"/>
                <a:gd name="T11" fmla="*/ 208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209">
                  <a:moveTo>
                    <a:pt x="36" y="208"/>
                  </a:moveTo>
                  <a:cubicBezTo>
                    <a:pt x="32" y="209"/>
                    <a:pt x="23" y="207"/>
                    <a:pt x="17" y="208"/>
                  </a:cubicBezTo>
                  <a:cubicBezTo>
                    <a:pt x="10" y="148"/>
                    <a:pt x="12" y="85"/>
                    <a:pt x="0" y="25"/>
                  </a:cubicBezTo>
                  <a:cubicBezTo>
                    <a:pt x="3" y="19"/>
                    <a:pt x="2" y="17"/>
                    <a:pt x="2" y="7"/>
                  </a:cubicBezTo>
                  <a:cubicBezTo>
                    <a:pt x="17" y="8"/>
                    <a:pt x="36" y="0"/>
                    <a:pt x="54" y="4"/>
                  </a:cubicBezTo>
                  <a:cubicBezTo>
                    <a:pt x="53" y="63"/>
                    <a:pt x="41" y="156"/>
                    <a:pt x="36" y="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EB3CDED-62C2-3C54-C8E3-ECE6213DA9A3}"/>
              </a:ext>
            </a:extLst>
          </p:cNvPr>
          <p:cNvSpPr txBox="1"/>
          <p:nvPr/>
        </p:nvSpPr>
        <p:spPr>
          <a:xfrm rot="16200000">
            <a:off x="5498790" y="437718"/>
            <a:ext cx="3536998" cy="291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1. DESCRIBE IT IN ONE SENTENCE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2. THE RATIONALE OR CHALLENGE IT’S MEETING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0BE1316-69AA-9A41-D45F-B15E52FFE012}"/>
              </a:ext>
            </a:extLst>
          </p:cNvPr>
          <p:cNvSpPr/>
          <p:nvPr/>
        </p:nvSpPr>
        <p:spPr>
          <a:xfrm rot="16200000">
            <a:off x="6191581" y="3010401"/>
            <a:ext cx="3561461" cy="5207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216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385E8F3-33C1-A65F-9705-9B9A7FACA027}"/>
              </a:ext>
            </a:extLst>
          </p:cNvPr>
          <p:cNvSpPr txBox="1"/>
          <p:nvPr/>
        </p:nvSpPr>
        <p:spPr>
          <a:xfrm rot="16200000">
            <a:off x="3846138" y="5426204"/>
            <a:ext cx="3536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EXISTING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GREENSHOOT</a:t>
            </a:r>
            <a:r>
              <a:rPr lang="en-A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AU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9E7E8BE-3E93-35DE-EEE0-8F7FFFABFA78}"/>
              </a:ext>
            </a:extLst>
          </p:cNvPr>
          <p:cNvGrpSpPr/>
          <p:nvPr/>
        </p:nvGrpSpPr>
        <p:grpSpPr>
          <a:xfrm rot="16200000" flipH="1">
            <a:off x="5789811" y="4045726"/>
            <a:ext cx="404952" cy="307200"/>
            <a:chOff x="2460625" y="4244975"/>
            <a:chExt cx="1543050" cy="860425"/>
          </a:xfrm>
        </p:grpSpPr>
        <p:sp>
          <p:nvSpPr>
            <p:cNvPr id="45" name="Freeform 38">
              <a:extLst>
                <a:ext uri="{FF2B5EF4-FFF2-40B4-BE49-F238E27FC236}">
                  <a16:creationId xmlns:a16="http://schemas.microsoft.com/office/drawing/2014/main" id="{EE41A3CF-FC03-D84B-DD8E-B279D482F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38" y="4908550"/>
              <a:ext cx="84138" cy="82550"/>
            </a:xfrm>
            <a:custGeom>
              <a:avLst/>
              <a:gdLst>
                <a:gd name="T0" fmla="*/ 14 w 45"/>
                <a:gd name="T1" fmla="*/ 44 h 44"/>
                <a:gd name="T2" fmla="*/ 2 w 45"/>
                <a:gd name="T3" fmla="*/ 16 h 44"/>
                <a:gd name="T4" fmla="*/ 26 w 45"/>
                <a:gd name="T5" fmla="*/ 0 h 44"/>
                <a:gd name="T6" fmla="*/ 14 w 45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44">
                  <a:moveTo>
                    <a:pt x="14" y="44"/>
                  </a:moveTo>
                  <a:cubicBezTo>
                    <a:pt x="10" y="36"/>
                    <a:pt x="0" y="28"/>
                    <a:pt x="2" y="16"/>
                  </a:cubicBezTo>
                  <a:cubicBezTo>
                    <a:pt x="4" y="6"/>
                    <a:pt x="12" y="0"/>
                    <a:pt x="26" y="0"/>
                  </a:cubicBezTo>
                  <a:cubicBezTo>
                    <a:pt x="45" y="13"/>
                    <a:pt x="36" y="41"/>
                    <a:pt x="14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Freeform 39">
              <a:extLst>
                <a:ext uri="{FF2B5EF4-FFF2-40B4-BE49-F238E27FC236}">
                  <a16:creationId xmlns:a16="http://schemas.microsoft.com/office/drawing/2014/main" id="{EBC1358D-0731-D528-9DCD-1E43F57910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60625" y="4244975"/>
              <a:ext cx="1543050" cy="860425"/>
            </a:xfrm>
            <a:custGeom>
              <a:avLst/>
              <a:gdLst>
                <a:gd name="T0" fmla="*/ 191 w 823"/>
                <a:gd name="T1" fmla="*/ 370 h 459"/>
                <a:gd name="T2" fmla="*/ 215 w 823"/>
                <a:gd name="T3" fmla="*/ 354 h 459"/>
                <a:gd name="T4" fmla="*/ 188 w 823"/>
                <a:gd name="T5" fmla="*/ 44 h 459"/>
                <a:gd name="T6" fmla="*/ 203 w 823"/>
                <a:gd name="T7" fmla="*/ 245 h 459"/>
                <a:gd name="T8" fmla="*/ 240 w 823"/>
                <a:gd name="T9" fmla="*/ 41 h 459"/>
                <a:gd name="T10" fmla="*/ 659 w 823"/>
                <a:gd name="T11" fmla="*/ 272 h 459"/>
                <a:gd name="T12" fmla="*/ 686 w 823"/>
                <a:gd name="T13" fmla="*/ 83 h 459"/>
                <a:gd name="T14" fmla="*/ 507 w 823"/>
                <a:gd name="T15" fmla="*/ 26 h 459"/>
                <a:gd name="T16" fmla="*/ 265 w 823"/>
                <a:gd name="T17" fmla="*/ 76 h 459"/>
                <a:gd name="T18" fmla="*/ 250 w 823"/>
                <a:gd name="T19" fmla="*/ 259 h 459"/>
                <a:gd name="T20" fmla="*/ 237 w 823"/>
                <a:gd name="T21" fmla="*/ 276 h 459"/>
                <a:gd name="T22" fmla="*/ 160 w 823"/>
                <a:gd name="T23" fmla="*/ 171 h 459"/>
                <a:gd name="T24" fmla="*/ 101 w 823"/>
                <a:gd name="T25" fmla="*/ 171 h 459"/>
                <a:gd name="T26" fmla="*/ 39 w 823"/>
                <a:gd name="T27" fmla="*/ 279 h 459"/>
                <a:gd name="T28" fmla="*/ 39 w 823"/>
                <a:gd name="T29" fmla="*/ 348 h 459"/>
                <a:gd name="T30" fmla="*/ 96 w 823"/>
                <a:gd name="T31" fmla="*/ 392 h 459"/>
                <a:gd name="T32" fmla="*/ 124 w 823"/>
                <a:gd name="T33" fmla="*/ 390 h 459"/>
                <a:gd name="T34" fmla="*/ 172 w 823"/>
                <a:gd name="T35" fmla="*/ 352 h 459"/>
                <a:gd name="T36" fmla="*/ 239 w 823"/>
                <a:gd name="T37" fmla="*/ 342 h 459"/>
                <a:gd name="T38" fmla="*/ 250 w 823"/>
                <a:gd name="T39" fmla="*/ 389 h 459"/>
                <a:gd name="T40" fmla="*/ 269 w 823"/>
                <a:gd name="T41" fmla="*/ 387 h 459"/>
                <a:gd name="T42" fmla="*/ 384 w 823"/>
                <a:gd name="T43" fmla="*/ 372 h 459"/>
                <a:gd name="T44" fmla="*/ 471 w 823"/>
                <a:gd name="T45" fmla="*/ 357 h 459"/>
                <a:gd name="T46" fmla="*/ 489 w 823"/>
                <a:gd name="T47" fmla="*/ 355 h 459"/>
                <a:gd name="T48" fmla="*/ 491 w 823"/>
                <a:gd name="T49" fmla="*/ 353 h 459"/>
                <a:gd name="T50" fmla="*/ 609 w 823"/>
                <a:gd name="T51" fmla="*/ 362 h 459"/>
                <a:gd name="T52" fmla="*/ 655 w 823"/>
                <a:gd name="T53" fmla="*/ 381 h 459"/>
                <a:gd name="T54" fmla="*/ 746 w 823"/>
                <a:gd name="T55" fmla="*/ 414 h 459"/>
                <a:gd name="T56" fmla="*/ 638 w 823"/>
                <a:gd name="T57" fmla="*/ 314 h 459"/>
                <a:gd name="T58" fmla="*/ 661 w 823"/>
                <a:gd name="T59" fmla="*/ 274 h 459"/>
                <a:gd name="T60" fmla="*/ 610 w 823"/>
                <a:gd name="T61" fmla="*/ 9 h 459"/>
                <a:gd name="T62" fmla="*/ 664 w 823"/>
                <a:gd name="T63" fmla="*/ 27 h 459"/>
                <a:gd name="T64" fmla="*/ 717 w 823"/>
                <a:gd name="T65" fmla="*/ 102 h 459"/>
                <a:gd name="T66" fmla="*/ 721 w 823"/>
                <a:gd name="T67" fmla="*/ 192 h 459"/>
                <a:gd name="T68" fmla="*/ 717 w 823"/>
                <a:gd name="T69" fmla="*/ 209 h 459"/>
                <a:gd name="T70" fmla="*/ 715 w 823"/>
                <a:gd name="T71" fmla="*/ 213 h 459"/>
                <a:gd name="T72" fmla="*/ 670 w 823"/>
                <a:gd name="T73" fmla="*/ 315 h 459"/>
                <a:gd name="T74" fmla="*/ 676 w 823"/>
                <a:gd name="T75" fmla="*/ 320 h 459"/>
                <a:gd name="T76" fmla="*/ 720 w 823"/>
                <a:gd name="T77" fmla="*/ 357 h 459"/>
                <a:gd name="T78" fmla="*/ 736 w 823"/>
                <a:gd name="T79" fmla="*/ 374 h 459"/>
                <a:gd name="T80" fmla="*/ 818 w 823"/>
                <a:gd name="T81" fmla="*/ 458 h 459"/>
                <a:gd name="T82" fmla="*/ 744 w 823"/>
                <a:gd name="T83" fmla="*/ 442 h 459"/>
                <a:gd name="T84" fmla="*/ 591 w 823"/>
                <a:gd name="T85" fmla="*/ 381 h 459"/>
                <a:gd name="T86" fmla="*/ 515 w 823"/>
                <a:gd name="T87" fmla="*/ 374 h 459"/>
                <a:gd name="T88" fmla="*/ 473 w 823"/>
                <a:gd name="T89" fmla="*/ 385 h 459"/>
                <a:gd name="T90" fmla="*/ 411 w 823"/>
                <a:gd name="T91" fmla="*/ 391 h 459"/>
                <a:gd name="T92" fmla="*/ 374 w 823"/>
                <a:gd name="T93" fmla="*/ 398 h 459"/>
                <a:gd name="T94" fmla="*/ 287 w 823"/>
                <a:gd name="T95" fmla="*/ 408 h 459"/>
                <a:gd name="T96" fmla="*/ 250 w 823"/>
                <a:gd name="T97" fmla="*/ 412 h 459"/>
                <a:gd name="T98" fmla="*/ 12 w 823"/>
                <a:gd name="T99" fmla="*/ 341 h 459"/>
                <a:gd name="T100" fmla="*/ 151 w 823"/>
                <a:gd name="T101" fmla="*/ 94 h 459"/>
                <a:gd name="T102" fmla="*/ 161 w 823"/>
                <a:gd name="T103" fmla="*/ 49 h 459"/>
                <a:gd name="T104" fmla="*/ 171 w 823"/>
                <a:gd name="T105" fmla="*/ 24 h 459"/>
                <a:gd name="T106" fmla="*/ 266 w 823"/>
                <a:gd name="T107" fmla="*/ 50 h 459"/>
                <a:gd name="T108" fmla="*/ 434 w 823"/>
                <a:gd name="T109" fmla="*/ 10 h 459"/>
                <a:gd name="T110" fmla="*/ 556 w 823"/>
                <a:gd name="T111" fmla="*/ 1 h 459"/>
                <a:gd name="T112" fmla="*/ 611 w 823"/>
                <a:gd name="T113" fmla="*/ 11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23" h="459">
                  <a:moveTo>
                    <a:pt x="215" y="354"/>
                  </a:moveTo>
                  <a:cubicBezTo>
                    <a:pt x="201" y="354"/>
                    <a:pt x="193" y="360"/>
                    <a:pt x="191" y="370"/>
                  </a:cubicBezTo>
                  <a:cubicBezTo>
                    <a:pt x="189" y="382"/>
                    <a:pt x="199" y="390"/>
                    <a:pt x="203" y="398"/>
                  </a:cubicBezTo>
                  <a:cubicBezTo>
                    <a:pt x="225" y="395"/>
                    <a:pt x="234" y="367"/>
                    <a:pt x="215" y="354"/>
                  </a:cubicBezTo>
                  <a:moveTo>
                    <a:pt x="240" y="41"/>
                  </a:moveTo>
                  <a:cubicBezTo>
                    <a:pt x="222" y="37"/>
                    <a:pt x="203" y="45"/>
                    <a:pt x="188" y="44"/>
                  </a:cubicBezTo>
                  <a:cubicBezTo>
                    <a:pt x="188" y="54"/>
                    <a:pt x="189" y="56"/>
                    <a:pt x="186" y="62"/>
                  </a:cubicBezTo>
                  <a:cubicBezTo>
                    <a:pt x="198" y="122"/>
                    <a:pt x="196" y="185"/>
                    <a:pt x="203" y="245"/>
                  </a:cubicBezTo>
                  <a:cubicBezTo>
                    <a:pt x="209" y="244"/>
                    <a:pt x="218" y="246"/>
                    <a:pt x="222" y="245"/>
                  </a:cubicBezTo>
                  <a:cubicBezTo>
                    <a:pt x="227" y="193"/>
                    <a:pt x="239" y="100"/>
                    <a:pt x="240" y="41"/>
                  </a:cubicBezTo>
                  <a:moveTo>
                    <a:pt x="661" y="273"/>
                  </a:moveTo>
                  <a:cubicBezTo>
                    <a:pt x="660" y="273"/>
                    <a:pt x="659" y="273"/>
                    <a:pt x="659" y="272"/>
                  </a:cubicBezTo>
                  <a:cubicBezTo>
                    <a:pt x="674" y="246"/>
                    <a:pt x="685" y="210"/>
                    <a:pt x="693" y="176"/>
                  </a:cubicBezTo>
                  <a:cubicBezTo>
                    <a:pt x="701" y="145"/>
                    <a:pt x="695" y="110"/>
                    <a:pt x="686" y="83"/>
                  </a:cubicBezTo>
                  <a:cubicBezTo>
                    <a:pt x="685" y="83"/>
                    <a:pt x="683" y="84"/>
                    <a:pt x="683" y="82"/>
                  </a:cubicBezTo>
                  <a:cubicBezTo>
                    <a:pt x="663" y="26"/>
                    <a:pt x="573" y="20"/>
                    <a:pt x="507" y="26"/>
                  </a:cubicBezTo>
                  <a:cubicBezTo>
                    <a:pt x="496" y="25"/>
                    <a:pt x="489" y="24"/>
                    <a:pt x="472" y="26"/>
                  </a:cubicBezTo>
                  <a:cubicBezTo>
                    <a:pt x="393" y="35"/>
                    <a:pt x="328" y="49"/>
                    <a:pt x="265" y="76"/>
                  </a:cubicBezTo>
                  <a:cubicBezTo>
                    <a:pt x="260" y="127"/>
                    <a:pt x="253" y="194"/>
                    <a:pt x="247" y="240"/>
                  </a:cubicBezTo>
                  <a:cubicBezTo>
                    <a:pt x="251" y="245"/>
                    <a:pt x="249" y="254"/>
                    <a:pt x="250" y="259"/>
                  </a:cubicBezTo>
                  <a:cubicBezTo>
                    <a:pt x="246" y="259"/>
                    <a:pt x="243" y="260"/>
                    <a:pt x="240" y="261"/>
                  </a:cubicBezTo>
                  <a:cubicBezTo>
                    <a:pt x="242" y="267"/>
                    <a:pt x="239" y="272"/>
                    <a:pt x="237" y="276"/>
                  </a:cubicBezTo>
                  <a:cubicBezTo>
                    <a:pt x="214" y="279"/>
                    <a:pt x="200" y="288"/>
                    <a:pt x="171" y="286"/>
                  </a:cubicBezTo>
                  <a:cubicBezTo>
                    <a:pt x="160" y="262"/>
                    <a:pt x="162" y="209"/>
                    <a:pt x="160" y="171"/>
                  </a:cubicBezTo>
                  <a:cubicBezTo>
                    <a:pt x="153" y="160"/>
                    <a:pt x="157" y="139"/>
                    <a:pt x="152" y="126"/>
                  </a:cubicBezTo>
                  <a:cubicBezTo>
                    <a:pt x="133" y="140"/>
                    <a:pt x="117" y="153"/>
                    <a:pt x="101" y="171"/>
                  </a:cubicBezTo>
                  <a:cubicBezTo>
                    <a:pt x="83" y="192"/>
                    <a:pt x="67" y="216"/>
                    <a:pt x="56" y="241"/>
                  </a:cubicBezTo>
                  <a:cubicBezTo>
                    <a:pt x="51" y="254"/>
                    <a:pt x="42" y="266"/>
                    <a:pt x="39" y="279"/>
                  </a:cubicBezTo>
                  <a:cubicBezTo>
                    <a:pt x="34" y="302"/>
                    <a:pt x="34" y="329"/>
                    <a:pt x="37" y="348"/>
                  </a:cubicBezTo>
                  <a:cubicBezTo>
                    <a:pt x="37" y="347"/>
                    <a:pt x="39" y="347"/>
                    <a:pt x="39" y="348"/>
                  </a:cubicBezTo>
                  <a:cubicBezTo>
                    <a:pt x="43" y="366"/>
                    <a:pt x="55" y="375"/>
                    <a:pt x="66" y="385"/>
                  </a:cubicBezTo>
                  <a:cubicBezTo>
                    <a:pt x="77" y="386"/>
                    <a:pt x="87" y="389"/>
                    <a:pt x="96" y="392"/>
                  </a:cubicBezTo>
                  <a:cubicBezTo>
                    <a:pt x="101" y="388"/>
                    <a:pt x="125" y="394"/>
                    <a:pt x="129" y="391"/>
                  </a:cubicBezTo>
                  <a:cubicBezTo>
                    <a:pt x="127" y="392"/>
                    <a:pt x="125" y="394"/>
                    <a:pt x="124" y="390"/>
                  </a:cubicBezTo>
                  <a:cubicBezTo>
                    <a:pt x="142" y="391"/>
                    <a:pt x="141" y="394"/>
                    <a:pt x="159" y="390"/>
                  </a:cubicBezTo>
                  <a:cubicBezTo>
                    <a:pt x="159" y="373"/>
                    <a:pt x="162" y="359"/>
                    <a:pt x="172" y="352"/>
                  </a:cubicBezTo>
                  <a:cubicBezTo>
                    <a:pt x="184" y="344"/>
                    <a:pt x="198" y="332"/>
                    <a:pt x="216" y="333"/>
                  </a:cubicBezTo>
                  <a:cubicBezTo>
                    <a:pt x="226" y="333"/>
                    <a:pt x="232" y="337"/>
                    <a:pt x="239" y="342"/>
                  </a:cubicBezTo>
                  <a:cubicBezTo>
                    <a:pt x="241" y="349"/>
                    <a:pt x="249" y="355"/>
                    <a:pt x="251" y="365"/>
                  </a:cubicBezTo>
                  <a:cubicBezTo>
                    <a:pt x="253" y="373"/>
                    <a:pt x="248" y="383"/>
                    <a:pt x="250" y="389"/>
                  </a:cubicBezTo>
                  <a:cubicBezTo>
                    <a:pt x="254" y="385"/>
                    <a:pt x="265" y="390"/>
                    <a:pt x="266" y="389"/>
                  </a:cubicBezTo>
                  <a:cubicBezTo>
                    <a:pt x="266" y="390"/>
                    <a:pt x="269" y="387"/>
                    <a:pt x="269" y="387"/>
                  </a:cubicBezTo>
                  <a:cubicBezTo>
                    <a:pt x="289" y="382"/>
                    <a:pt x="310" y="383"/>
                    <a:pt x="331" y="380"/>
                  </a:cubicBezTo>
                  <a:cubicBezTo>
                    <a:pt x="351" y="378"/>
                    <a:pt x="369" y="371"/>
                    <a:pt x="384" y="372"/>
                  </a:cubicBezTo>
                  <a:cubicBezTo>
                    <a:pt x="381" y="372"/>
                    <a:pt x="378" y="373"/>
                    <a:pt x="376" y="374"/>
                  </a:cubicBezTo>
                  <a:cubicBezTo>
                    <a:pt x="405" y="364"/>
                    <a:pt x="444" y="364"/>
                    <a:pt x="471" y="357"/>
                  </a:cubicBezTo>
                  <a:cubicBezTo>
                    <a:pt x="470" y="358"/>
                    <a:pt x="468" y="357"/>
                    <a:pt x="470" y="356"/>
                  </a:cubicBezTo>
                  <a:cubicBezTo>
                    <a:pt x="477" y="357"/>
                    <a:pt x="483" y="351"/>
                    <a:pt x="489" y="355"/>
                  </a:cubicBezTo>
                  <a:cubicBezTo>
                    <a:pt x="487" y="355"/>
                    <a:pt x="487" y="355"/>
                    <a:pt x="487" y="355"/>
                  </a:cubicBezTo>
                  <a:cubicBezTo>
                    <a:pt x="487" y="361"/>
                    <a:pt x="490" y="354"/>
                    <a:pt x="491" y="353"/>
                  </a:cubicBezTo>
                  <a:cubicBezTo>
                    <a:pt x="521" y="351"/>
                    <a:pt x="560" y="338"/>
                    <a:pt x="577" y="357"/>
                  </a:cubicBezTo>
                  <a:cubicBezTo>
                    <a:pt x="589" y="352"/>
                    <a:pt x="596" y="357"/>
                    <a:pt x="609" y="362"/>
                  </a:cubicBezTo>
                  <a:cubicBezTo>
                    <a:pt x="624" y="368"/>
                    <a:pt x="636" y="375"/>
                    <a:pt x="649" y="381"/>
                  </a:cubicBezTo>
                  <a:cubicBezTo>
                    <a:pt x="651" y="382"/>
                    <a:pt x="654" y="381"/>
                    <a:pt x="655" y="381"/>
                  </a:cubicBezTo>
                  <a:cubicBezTo>
                    <a:pt x="665" y="385"/>
                    <a:pt x="675" y="392"/>
                    <a:pt x="686" y="396"/>
                  </a:cubicBezTo>
                  <a:cubicBezTo>
                    <a:pt x="709" y="404"/>
                    <a:pt x="725" y="410"/>
                    <a:pt x="746" y="414"/>
                  </a:cubicBezTo>
                  <a:cubicBezTo>
                    <a:pt x="716" y="391"/>
                    <a:pt x="697" y="365"/>
                    <a:pt x="665" y="343"/>
                  </a:cubicBezTo>
                  <a:cubicBezTo>
                    <a:pt x="656" y="337"/>
                    <a:pt x="634" y="323"/>
                    <a:pt x="638" y="314"/>
                  </a:cubicBezTo>
                  <a:cubicBezTo>
                    <a:pt x="644" y="300"/>
                    <a:pt x="652" y="285"/>
                    <a:pt x="659" y="273"/>
                  </a:cubicBezTo>
                  <a:cubicBezTo>
                    <a:pt x="659" y="275"/>
                    <a:pt x="664" y="275"/>
                    <a:pt x="661" y="274"/>
                  </a:cubicBezTo>
                  <a:lnTo>
                    <a:pt x="661" y="273"/>
                  </a:lnTo>
                  <a:close/>
                  <a:moveTo>
                    <a:pt x="610" y="9"/>
                  </a:moveTo>
                  <a:cubicBezTo>
                    <a:pt x="626" y="12"/>
                    <a:pt x="655" y="18"/>
                    <a:pt x="663" y="29"/>
                  </a:cubicBezTo>
                  <a:cubicBezTo>
                    <a:pt x="665" y="29"/>
                    <a:pt x="662" y="27"/>
                    <a:pt x="664" y="27"/>
                  </a:cubicBezTo>
                  <a:cubicBezTo>
                    <a:pt x="695" y="43"/>
                    <a:pt x="712" y="68"/>
                    <a:pt x="720" y="105"/>
                  </a:cubicBezTo>
                  <a:cubicBezTo>
                    <a:pt x="718" y="105"/>
                    <a:pt x="717" y="104"/>
                    <a:pt x="717" y="102"/>
                  </a:cubicBezTo>
                  <a:cubicBezTo>
                    <a:pt x="722" y="109"/>
                    <a:pt x="726" y="129"/>
                    <a:pt x="728" y="143"/>
                  </a:cubicBezTo>
                  <a:cubicBezTo>
                    <a:pt x="722" y="158"/>
                    <a:pt x="726" y="177"/>
                    <a:pt x="721" y="192"/>
                  </a:cubicBezTo>
                  <a:cubicBezTo>
                    <a:pt x="721" y="194"/>
                    <a:pt x="718" y="196"/>
                    <a:pt x="717" y="200"/>
                  </a:cubicBezTo>
                  <a:cubicBezTo>
                    <a:pt x="716" y="203"/>
                    <a:pt x="717" y="207"/>
                    <a:pt x="717" y="209"/>
                  </a:cubicBezTo>
                  <a:cubicBezTo>
                    <a:pt x="717" y="208"/>
                    <a:pt x="714" y="208"/>
                    <a:pt x="714" y="209"/>
                  </a:cubicBezTo>
                  <a:cubicBezTo>
                    <a:pt x="713" y="210"/>
                    <a:pt x="715" y="211"/>
                    <a:pt x="715" y="213"/>
                  </a:cubicBezTo>
                  <a:cubicBezTo>
                    <a:pt x="714" y="217"/>
                    <a:pt x="712" y="221"/>
                    <a:pt x="710" y="226"/>
                  </a:cubicBezTo>
                  <a:cubicBezTo>
                    <a:pt x="699" y="256"/>
                    <a:pt x="685" y="286"/>
                    <a:pt x="670" y="315"/>
                  </a:cubicBezTo>
                  <a:cubicBezTo>
                    <a:pt x="670" y="316"/>
                    <a:pt x="672" y="320"/>
                    <a:pt x="672" y="320"/>
                  </a:cubicBezTo>
                  <a:cubicBezTo>
                    <a:pt x="673" y="322"/>
                    <a:pt x="674" y="319"/>
                    <a:pt x="676" y="320"/>
                  </a:cubicBezTo>
                  <a:cubicBezTo>
                    <a:pt x="680" y="322"/>
                    <a:pt x="685" y="329"/>
                    <a:pt x="691" y="333"/>
                  </a:cubicBezTo>
                  <a:cubicBezTo>
                    <a:pt x="702" y="341"/>
                    <a:pt x="710" y="347"/>
                    <a:pt x="720" y="357"/>
                  </a:cubicBezTo>
                  <a:cubicBezTo>
                    <a:pt x="728" y="366"/>
                    <a:pt x="735" y="370"/>
                    <a:pt x="737" y="379"/>
                  </a:cubicBezTo>
                  <a:cubicBezTo>
                    <a:pt x="741" y="378"/>
                    <a:pt x="735" y="377"/>
                    <a:pt x="736" y="374"/>
                  </a:cubicBezTo>
                  <a:cubicBezTo>
                    <a:pt x="764" y="401"/>
                    <a:pt x="801" y="418"/>
                    <a:pt x="823" y="450"/>
                  </a:cubicBezTo>
                  <a:cubicBezTo>
                    <a:pt x="822" y="453"/>
                    <a:pt x="818" y="453"/>
                    <a:pt x="818" y="458"/>
                  </a:cubicBezTo>
                  <a:cubicBezTo>
                    <a:pt x="804" y="459"/>
                    <a:pt x="790" y="456"/>
                    <a:pt x="778" y="452"/>
                  </a:cubicBezTo>
                  <a:cubicBezTo>
                    <a:pt x="767" y="449"/>
                    <a:pt x="755" y="446"/>
                    <a:pt x="744" y="442"/>
                  </a:cubicBezTo>
                  <a:cubicBezTo>
                    <a:pt x="736" y="439"/>
                    <a:pt x="729" y="433"/>
                    <a:pt x="720" y="432"/>
                  </a:cubicBezTo>
                  <a:cubicBezTo>
                    <a:pt x="672" y="423"/>
                    <a:pt x="632" y="398"/>
                    <a:pt x="591" y="381"/>
                  </a:cubicBezTo>
                  <a:cubicBezTo>
                    <a:pt x="578" y="381"/>
                    <a:pt x="578" y="381"/>
                    <a:pt x="578" y="381"/>
                  </a:cubicBezTo>
                  <a:cubicBezTo>
                    <a:pt x="556" y="364"/>
                    <a:pt x="543" y="376"/>
                    <a:pt x="515" y="374"/>
                  </a:cubicBezTo>
                  <a:cubicBezTo>
                    <a:pt x="510" y="379"/>
                    <a:pt x="491" y="378"/>
                    <a:pt x="478" y="381"/>
                  </a:cubicBezTo>
                  <a:cubicBezTo>
                    <a:pt x="477" y="381"/>
                    <a:pt x="474" y="384"/>
                    <a:pt x="473" y="385"/>
                  </a:cubicBezTo>
                  <a:cubicBezTo>
                    <a:pt x="473" y="385"/>
                    <a:pt x="464" y="383"/>
                    <a:pt x="456" y="385"/>
                  </a:cubicBezTo>
                  <a:cubicBezTo>
                    <a:pt x="445" y="387"/>
                    <a:pt x="426" y="389"/>
                    <a:pt x="411" y="391"/>
                  </a:cubicBezTo>
                  <a:cubicBezTo>
                    <a:pt x="409" y="392"/>
                    <a:pt x="408" y="394"/>
                    <a:pt x="406" y="395"/>
                  </a:cubicBezTo>
                  <a:cubicBezTo>
                    <a:pt x="397" y="397"/>
                    <a:pt x="384" y="395"/>
                    <a:pt x="374" y="398"/>
                  </a:cubicBezTo>
                  <a:cubicBezTo>
                    <a:pt x="372" y="399"/>
                    <a:pt x="370" y="401"/>
                    <a:pt x="369" y="401"/>
                  </a:cubicBezTo>
                  <a:cubicBezTo>
                    <a:pt x="342" y="407"/>
                    <a:pt x="313" y="405"/>
                    <a:pt x="287" y="408"/>
                  </a:cubicBezTo>
                  <a:cubicBezTo>
                    <a:pt x="284" y="409"/>
                    <a:pt x="281" y="411"/>
                    <a:pt x="278" y="412"/>
                  </a:cubicBezTo>
                  <a:cubicBezTo>
                    <a:pt x="272" y="412"/>
                    <a:pt x="262" y="411"/>
                    <a:pt x="250" y="412"/>
                  </a:cubicBezTo>
                  <a:cubicBezTo>
                    <a:pt x="240" y="443"/>
                    <a:pt x="174" y="454"/>
                    <a:pt x="164" y="415"/>
                  </a:cubicBezTo>
                  <a:cubicBezTo>
                    <a:pt x="85" y="424"/>
                    <a:pt x="31" y="403"/>
                    <a:pt x="12" y="341"/>
                  </a:cubicBezTo>
                  <a:cubicBezTo>
                    <a:pt x="0" y="276"/>
                    <a:pt x="31" y="222"/>
                    <a:pt x="62" y="179"/>
                  </a:cubicBezTo>
                  <a:cubicBezTo>
                    <a:pt x="86" y="146"/>
                    <a:pt x="117" y="118"/>
                    <a:pt x="151" y="94"/>
                  </a:cubicBezTo>
                  <a:cubicBezTo>
                    <a:pt x="152" y="76"/>
                    <a:pt x="148" y="69"/>
                    <a:pt x="147" y="53"/>
                  </a:cubicBezTo>
                  <a:cubicBezTo>
                    <a:pt x="151" y="50"/>
                    <a:pt x="155" y="48"/>
                    <a:pt x="161" y="49"/>
                  </a:cubicBezTo>
                  <a:cubicBezTo>
                    <a:pt x="161" y="35"/>
                    <a:pt x="161" y="35"/>
                    <a:pt x="161" y="35"/>
                  </a:cubicBezTo>
                  <a:cubicBezTo>
                    <a:pt x="164" y="31"/>
                    <a:pt x="168" y="28"/>
                    <a:pt x="171" y="24"/>
                  </a:cubicBezTo>
                  <a:cubicBezTo>
                    <a:pt x="191" y="25"/>
                    <a:pt x="248" y="9"/>
                    <a:pt x="266" y="27"/>
                  </a:cubicBezTo>
                  <a:cubicBezTo>
                    <a:pt x="266" y="34"/>
                    <a:pt x="268" y="42"/>
                    <a:pt x="266" y="50"/>
                  </a:cubicBezTo>
                  <a:cubicBezTo>
                    <a:pt x="307" y="33"/>
                    <a:pt x="355" y="22"/>
                    <a:pt x="407" y="12"/>
                  </a:cubicBezTo>
                  <a:cubicBezTo>
                    <a:pt x="416" y="11"/>
                    <a:pt x="425" y="11"/>
                    <a:pt x="434" y="10"/>
                  </a:cubicBezTo>
                  <a:cubicBezTo>
                    <a:pt x="439" y="10"/>
                    <a:pt x="444" y="6"/>
                    <a:pt x="449" y="6"/>
                  </a:cubicBezTo>
                  <a:cubicBezTo>
                    <a:pt x="483" y="1"/>
                    <a:pt x="520" y="0"/>
                    <a:pt x="556" y="1"/>
                  </a:cubicBezTo>
                  <a:cubicBezTo>
                    <a:pt x="574" y="2"/>
                    <a:pt x="589" y="4"/>
                    <a:pt x="606" y="7"/>
                  </a:cubicBezTo>
                  <a:cubicBezTo>
                    <a:pt x="609" y="9"/>
                    <a:pt x="607" y="10"/>
                    <a:pt x="611" y="11"/>
                  </a:cubicBezTo>
                  <a:cubicBezTo>
                    <a:pt x="615" y="14"/>
                    <a:pt x="612" y="10"/>
                    <a:pt x="610" y="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Freeform 40">
              <a:extLst>
                <a:ext uri="{FF2B5EF4-FFF2-40B4-BE49-F238E27FC236}">
                  <a16:creationId xmlns:a16="http://schemas.microsoft.com/office/drawing/2014/main" id="{EF0E3C45-860C-5A50-B397-000E2DA673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4125" y="4283075"/>
              <a:ext cx="1335088" cy="738188"/>
            </a:xfrm>
            <a:custGeom>
              <a:avLst/>
              <a:gdLst>
                <a:gd name="T0" fmla="*/ 627 w 712"/>
                <a:gd name="T1" fmla="*/ 254 h 394"/>
                <a:gd name="T2" fmla="*/ 625 w 712"/>
                <a:gd name="T3" fmla="*/ 253 h 394"/>
                <a:gd name="T4" fmla="*/ 604 w 712"/>
                <a:gd name="T5" fmla="*/ 294 h 394"/>
                <a:gd name="T6" fmla="*/ 631 w 712"/>
                <a:gd name="T7" fmla="*/ 323 h 394"/>
                <a:gd name="T8" fmla="*/ 712 w 712"/>
                <a:gd name="T9" fmla="*/ 394 h 394"/>
                <a:gd name="T10" fmla="*/ 652 w 712"/>
                <a:gd name="T11" fmla="*/ 376 h 394"/>
                <a:gd name="T12" fmla="*/ 621 w 712"/>
                <a:gd name="T13" fmla="*/ 361 h 394"/>
                <a:gd name="T14" fmla="*/ 615 w 712"/>
                <a:gd name="T15" fmla="*/ 361 h 394"/>
                <a:gd name="T16" fmla="*/ 575 w 712"/>
                <a:gd name="T17" fmla="*/ 342 h 394"/>
                <a:gd name="T18" fmla="*/ 543 w 712"/>
                <a:gd name="T19" fmla="*/ 337 h 394"/>
                <a:gd name="T20" fmla="*/ 457 w 712"/>
                <a:gd name="T21" fmla="*/ 333 h 394"/>
                <a:gd name="T22" fmla="*/ 453 w 712"/>
                <a:gd name="T23" fmla="*/ 335 h 394"/>
                <a:gd name="T24" fmla="*/ 455 w 712"/>
                <a:gd name="T25" fmla="*/ 335 h 394"/>
                <a:gd name="T26" fmla="*/ 436 w 712"/>
                <a:gd name="T27" fmla="*/ 336 h 394"/>
                <a:gd name="T28" fmla="*/ 437 w 712"/>
                <a:gd name="T29" fmla="*/ 337 h 394"/>
                <a:gd name="T30" fmla="*/ 342 w 712"/>
                <a:gd name="T31" fmla="*/ 354 h 394"/>
                <a:gd name="T32" fmla="*/ 350 w 712"/>
                <a:gd name="T33" fmla="*/ 352 h 394"/>
                <a:gd name="T34" fmla="*/ 297 w 712"/>
                <a:gd name="T35" fmla="*/ 360 h 394"/>
                <a:gd name="T36" fmla="*/ 235 w 712"/>
                <a:gd name="T37" fmla="*/ 367 h 394"/>
                <a:gd name="T38" fmla="*/ 232 w 712"/>
                <a:gd name="T39" fmla="*/ 369 h 394"/>
                <a:gd name="T40" fmla="*/ 216 w 712"/>
                <a:gd name="T41" fmla="*/ 369 h 394"/>
                <a:gd name="T42" fmla="*/ 217 w 712"/>
                <a:gd name="T43" fmla="*/ 345 h 394"/>
                <a:gd name="T44" fmla="*/ 205 w 712"/>
                <a:gd name="T45" fmla="*/ 322 h 394"/>
                <a:gd name="T46" fmla="*/ 182 w 712"/>
                <a:gd name="T47" fmla="*/ 313 h 394"/>
                <a:gd name="T48" fmla="*/ 138 w 712"/>
                <a:gd name="T49" fmla="*/ 332 h 394"/>
                <a:gd name="T50" fmla="*/ 125 w 712"/>
                <a:gd name="T51" fmla="*/ 370 h 394"/>
                <a:gd name="T52" fmla="*/ 90 w 712"/>
                <a:gd name="T53" fmla="*/ 370 h 394"/>
                <a:gd name="T54" fmla="*/ 95 w 712"/>
                <a:gd name="T55" fmla="*/ 371 h 394"/>
                <a:gd name="T56" fmla="*/ 62 w 712"/>
                <a:gd name="T57" fmla="*/ 372 h 394"/>
                <a:gd name="T58" fmla="*/ 32 w 712"/>
                <a:gd name="T59" fmla="*/ 365 h 394"/>
                <a:gd name="T60" fmla="*/ 5 w 712"/>
                <a:gd name="T61" fmla="*/ 328 h 394"/>
                <a:gd name="T62" fmla="*/ 3 w 712"/>
                <a:gd name="T63" fmla="*/ 328 h 394"/>
                <a:gd name="T64" fmla="*/ 5 w 712"/>
                <a:gd name="T65" fmla="*/ 259 h 394"/>
                <a:gd name="T66" fmla="*/ 22 w 712"/>
                <a:gd name="T67" fmla="*/ 221 h 394"/>
                <a:gd name="T68" fmla="*/ 67 w 712"/>
                <a:gd name="T69" fmla="*/ 151 h 394"/>
                <a:gd name="T70" fmla="*/ 118 w 712"/>
                <a:gd name="T71" fmla="*/ 106 h 394"/>
                <a:gd name="T72" fmla="*/ 126 w 712"/>
                <a:gd name="T73" fmla="*/ 151 h 394"/>
                <a:gd name="T74" fmla="*/ 137 w 712"/>
                <a:gd name="T75" fmla="*/ 266 h 394"/>
                <a:gd name="T76" fmla="*/ 203 w 712"/>
                <a:gd name="T77" fmla="*/ 256 h 394"/>
                <a:gd name="T78" fmla="*/ 206 w 712"/>
                <a:gd name="T79" fmla="*/ 241 h 394"/>
                <a:gd name="T80" fmla="*/ 216 w 712"/>
                <a:gd name="T81" fmla="*/ 239 h 394"/>
                <a:gd name="T82" fmla="*/ 213 w 712"/>
                <a:gd name="T83" fmla="*/ 220 h 394"/>
                <a:gd name="T84" fmla="*/ 231 w 712"/>
                <a:gd name="T85" fmla="*/ 56 h 394"/>
                <a:gd name="T86" fmla="*/ 438 w 712"/>
                <a:gd name="T87" fmla="*/ 6 h 394"/>
                <a:gd name="T88" fmla="*/ 473 w 712"/>
                <a:gd name="T89" fmla="*/ 6 h 394"/>
                <a:gd name="T90" fmla="*/ 649 w 712"/>
                <a:gd name="T91" fmla="*/ 62 h 394"/>
                <a:gd name="T92" fmla="*/ 652 w 712"/>
                <a:gd name="T93" fmla="*/ 63 h 394"/>
                <a:gd name="T94" fmla="*/ 659 w 712"/>
                <a:gd name="T95" fmla="*/ 156 h 394"/>
                <a:gd name="T96" fmla="*/ 625 w 712"/>
                <a:gd name="T97" fmla="*/ 252 h 394"/>
                <a:gd name="T98" fmla="*/ 627 w 712"/>
                <a:gd name="T99" fmla="*/ 253 h 394"/>
                <a:gd name="T100" fmla="*/ 627 w 712"/>
                <a:gd name="T101" fmla="*/ 254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12" h="394">
                  <a:moveTo>
                    <a:pt x="627" y="254"/>
                  </a:moveTo>
                  <a:cubicBezTo>
                    <a:pt x="630" y="255"/>
                    <a:pt x="625" y="255"/>
                    <a:pt x="625" y="253"/>
                  </a:cubicBezTo>
                  <a:cubicBezTo>
                    <a:pt x="618" y="265"/>
                    <a:pt x="610" y="280"/>
                    <a:pt x="604" y="294"/>
                  </a:cubicBezTo>
                  <a:cubicBezTo>
                    <a:pt x="600" y="303"/>
                    <a:pt x="622" y="317"/>
                    <a:pt x="631" y="323"/>
                  </a:cubicBezTo>
                  <a:cubicBezTo>
                    <a:pt x="663" y="345"/>
                    <a:pt x="682" y="371"/>
                    <a:pt x="712" y="394"/>
                  </a:cubicBezTo>
                  <a:cubicBezTo>
                    <a:pt x="691" y="390"/>
                    <a:pt x="675" y="384"/>
                    <a:pt x="652" y="376"/>
                  </a:cubicBezTo>
                  <a:cubicBezTo>
                    <a:pt x="641" y="372"/>
                    <a:pt x="631" y="365"/>
                    <a:pt x="621" y="361"/>
                  </a:cubicBezTo>
                  <a:cubicBezTo>
                    <a:pt x="620" y="361"/>
                    <a:pt x="617" y="362"/>
                    <a:pt x="615" y="361"/>
                  </a:cubicBezTo>
                  <a:cubicBezTo>
                    <a:pt x="602" y="355"/>
                    <a:pt x="590" y="348"/>
                    <a:pt x="575" y="342"/>
                  </a:cubicBezTo>
                  <a:cubicBezTo>
                    <a:pt x="562" y="337"/>
                    <a:pt x="555" y="332"/>
                    <a:pt x="543" y="337"/>
                  </a:cubicBezTo>
                  <a:cubicBezTo>
                    <a:pt x="526" y="318"/>
                    <a:pt x="487" y="331"/>
                    <a:pt x="457" y="333"/>
                  </a:cubicBezTo>
                  <a:cubicBezTo>
                    <a:pt x="456" y="334"/>
                    <a:pt x="453" y="341"/>
                    <a:pt x="453" y="335"/>
                  </a:cubicBezTo>
                  <a:cubicBezTo>
                    <a:pt x="455" y="335"/>
                    <a:pt x="455" y="335"/>
                    <a:pt x="455" y="335"/>
                  </a:cubicBezTo>
                  <a:cubicBezTo>
                    <a:pt x="449" y="331"/>
                    <a:pt x="443" y="337"/>
                    <a:pt x="436" y="336"/>
                  </a:cubicBezTo>
                  <a:cubicBezTo>
                    <a:pt x="434" y="337"/>
                    <a:pt x="436" y="338"/>
                    <a:pt x="437" y="337"/>
                  </a:cubicBezTo>
                  <a:cubicBezTo>
                    <a:pt x="410" y="344"/>
                    <a:pt x="371" y="344"/>
                    <a:pt x="342" y="354"/>
                  </a:cubicBezTo>
                  <a:cubicBezTo>
                    <a:pt x="344" y="353"/>
                    <a:pt x="347" y="352"/>
                    <a:pt x="350" y="352"/>
                  </a:cubicBezTo>
                  <a:cubicBezTo>
                    <a:pt x="335" y="351"/>
                    <a:pt x="317" y="358"/>
                    <a:pt x="297" y="360"/>
                  </a:cubicBezTo>
                  <a:cubicBezTo>
                    <a:pt x="276" y="363"/>
                    <a:pt x="255" y="362"/>
                    <a:pt x="235" y="367"/>
                  </a:cubicBezTo>
                  <a:cubicBezTo>
                    <a:pt x="235" y="367"/>
                    <a:pt x="232" y="370"/>
                    <a:pt x="232" y="369"/>
                  </a:cubicBezTo>
                  <a:cubicBezTo>
                    <a:pt x="231" y="370"/>
                    <a:pt x="220" y="365"/>
                    <a:pt x="216" y="369"/>
                  </a:cubicBezTo>
                  <a:cubicBezTo>
                    <a:pt x="214" y="363"/>
                    <a:pt x="219" y="353"/>
                    <a:pt x="217" y="345"/>
                  </a:cubicBezTo>
                  <a:cubicBezTo>
                    <a:pt x="215" y="335"/>
                    <a:pt x="207" y="329"/>
                    <a:pt x="205" y="322"/>
                  </a:cubicBezTo>
                  <a:cubicBezTo>
                    <a:pt x="198" y="317"/>
                    <a:pt x="192" y="313"/>
                    <a:pt x="182" y="313"/>
                  </a:cubicBezTo>
                  <a:cubicBezTo>
                    <a:pt x="164" y="312"/>
                    <a:pt x="150" y="324"/>
                    <a:pt x="138" y="332"/>
                  </a:cubicBezTo>
                  <a:cubicBezTo>
                    <a:pt x="128" y="339"/>
                    <a:pt x="125" y="353"/>
                    <a:pt x="125" y="370"/>
                  </a:cubicBezTo>
                  <a:cubicBezTo>
                    <a:pt x="107" y="374"/>
                    <a:pt x="108" y="371"/>
                    <a:pt x="90" y="370"/>
                  </a:cubicBezTo>
                  <a:cubicBezTo>
                    <a:pt x="91" y="374"/>
                    <a:pt x="93" y="372"/>
                    <a:pt x="95" y="371"/>
                  </a:cubicBezTo>
                  <a:cubicBezTo>
                    <a:pt x="91" y="374"/>
                    <a:pt x="67" y="368"/>
                    <a:pt x="62" y="372"/>
                  </a:cubicBezTo>
                  <a:cubicBezTo>
                    <a:pt x="53" y="369"/>
                    <a:pt x="43" y="366"/>
                    <a:pt x="32" y="365"/>
                  </a:cubicBezTo>
                  <a:cubicBezTo>
                    <a:pt x="21" y="355"/>
                    <a:pt x="9" y="346"/>
                    <a:pt x="5" y="328"/>
                  </a:cubicBezTo>
                  <a:cubicBezTo>
                    <a:pt x="5" y="327"/>
                    <a:pt x="3" y="327"/>
                    <a:pt x="3" y="328"/>
                  </a:cubicBezTo>
                  <a:cubicBezTo>
                    <a:pt x="0" y="309"/>
                    <a:pt x="0" y="282"/>
                    <a:pt x="5" y="259"/>
                  </a:cubicBezTo>
                  <a:cubicBezTo>
                    <a:pt x="8" y="246"/>
                    <a:pt x="17" y="234"/>
                    <a:pt x="22" y="221"/>
                  </a:cubicBezTo>
                  <a:cubicBezTo>
                    <a:pt x="33" y="196"/>
                    <a:pt x="49" y="172"/>
                    <a:pt x="67" y="151"/>
                  </a:cubicBezTo>
                  <a:cubicBezTo>
                    <a:pt x="83" y="133"/>
                    <a:pt x="99" y="120"/>
                    <a:pt x="118" y="106"/>
                  </a:cubicBezTo>
                  <a:cubicBezTo>
                    <a:pt x="123" y="119"/>
                    <a:pt x="119" y="140"/>
                    <a:pt x="126" y="151"/>
                  </a:cubicBezTo>
                  <a:cubicBezTo>
                    <a:pt x="128" y="189"/>
                    <a:pt x="126" y="242"/>
                    <a:pt x="137" y="266"/>
                  </a:cubicBezTo>
                  <a:cubicBezTo>
                    <a:pt x="166" y="268"/>
                    <a:pt x="180" y="259"/>
                    <a:pt x="203" y="256"/>
                  </a:cubicBezTo>
                  <a:cubicBezTo>
                    <a:pt x="205" y="252"/>
                    <a:pt x="208" y="247"/>
                    <a:pt x="206" y="241"/>
                  </a:cubicBezTo>
                  <a:cubicBezTo>
                    <a:pt x="209" y="240"/>
                    <a:pt x="212" y="239"/>
                    <a:pt x="216" y="239"/>
                  </a:cubicBezTo>
                  <a:cubicBezTo>
                    <a:pt x="215" y="234"/>
                    <a:pt x="217" y="225"/>
                    <a:pt x="213" y="220"/>
                  </a:cubicBezTo>
                  <a:cubicBezTo>
                    <a:pt x="219" y="174"/>
                    <a:pt x="226" y="107"/>
                    <a:pt x="231" y="56"/>
                  </a:cubicBezTo>
                  <a:cubicBezTo>
                    <a:pt x="294" y="29"/>
                    <a:pt x="359" y="15"/>
                    <a:pt x="438" y="6"/>
                  </a:cubicBezTo>
                  <a:cubicBezTo>
                    <a:pt x="455" y="4"/>
                    <a:pt x="462" y="5"/>
                    <a:pt x="473" y="6"/>
                  </a:cubicBezTo>
                  <a:cubicBezTo>
                    <a:pt x="539" y="0"/>
                    <a:pt x="629" y="6"/>
                    <a:pt x="649" y="62"/>
                  </a:cubicBezTo>
                  <a:cubicBezTo>
                    <a:pt x="649" y="64"/>
                    <a:pt x="651" y="63"/>
                    <a:pt x="652" y="63"/>
                  </a:cubicBezTo>
                  <a:cubicBezTo>
                    <a:pt x="661" y="90"/>
                    <a:pt x="667" y="125"/>
                    <a:pt x="659" y="156"/>
                  </a:cubicBezTo>
                  <a:cubicBezTo>
                    <a:pt x="651" y="190"/>
                    <a:pt x="640" y="226"/>
                    <a:pt x="625" y="252"/>
                  </a:cubicBezTo>
                  <a:cubicBezTo>
                    <a:pt x="625" y="253"/>
                    <a:pt x="626" y="253"/>
                    <a:pt x="627" y="253"/>
                  </a:cubicBezTo>
                  <a:lnTo>
                    <a:pt x="627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Freeform 41">
              <a:extLst>
                <a:ext uri="{FF2B5EF4-FFF2-40B4-BE49-F238E27FC236}">
                  <a16:creationId xmlns:a16="http://schemas.microsoft.com/office/drawing/2014/main" id="{232A861D-9CB3-DA4C-1DB3-CD6016B72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875" y="4314825"/>
              <a:ext cx="100013" cy="392113"/>
            </a:xfrm>
            <a:custGeom>
              <a:avLst/>
              <a:gdLst>
                <a:gd name="T0" fmla="*/ 36 w 54"/>
                <a:gd name="T1" fmla="*/ 208 h 209"/>
                <a:gd name="T2" fmla="*/ 17 w 54"/>
                <a:gd name="T3" fmla="*/ 208 h 209"/>
                <a:gd name="T4" fmla="*/ 0 w 54"/>
                <a:gd name="T5" fmla="*/ 25 h 209"/>
                <a:gd name="T6" fmla="*/ 2 w 54"/>
                <a:gd name="T7" fmla="*/ 7 h 209"/>
                <a:gd name="T8" fmla="*/ 54 w 54"/>
                <a:gd name="T9" fmla="*/ 4 h 209"/>
                <a:gd name="T10" fmla="*/ 36 w 54"/>
                <a:gd name="T11" fmla="*/ 208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209">
                  <a:moveTo>
                    <a:pt x="36" y="208"/>
                  </a:moveTo>
                  <a:cubicBezTo>
                    <a:pt x="32" y="209"/>
                    <a:pt x="23" y="207"/>
                    <a:pt x="17" y="208"/>
                  </a:cubicBezTo>
                  <a:cubicBezTo>
                    <a:pt x="10" y="148"/>
                    <a:pt x="12" y="85"/>
                    <a:pt x="0" y="25"/>
                  </a:cubicBezTo>
                  <a:cubicBezTo>
                    <a:pt x="3" y="19"/>
                    <a:pt x="2" y="17"/>
                    <a:pt x="2" y="7"/>
                  </a:cubicBezTo>
                  <a:cubicBezTo>
                    <a:pt x="17" y="8"/>
                    <a:pt x="36" y="0"/>
                    <a:pt x="54" y="4"/>
                  </a:cubicBezTo>
                  <a:cubicBezTo>
                    <a:pt x="53" y="63"/>
                    <a:pt x="41" y="156"/>
                    <a:pt x="36" y="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694" tIns="49347" rIns="98694" bIns="49347" numCol="1" anchor="t" anchorCtr="0" compatLnSpc="1">
              <a:prstTxWarp prst="textNoShape">
                <a:avLst/>
              </a:prstTxWarp>
            </a:bodyPr>
            <a:lstStyle/>
            <a:p>
              <a:endParaRPr lang="en-AU" sz="2216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A6744E9-AB43-0468-47C5-B29F0AE64EE5}"/>
              </a:ext>
            </a:extLst>
          </p:cNvPr>
          <p:cNvSpPr txBox="1"/>
          <p:nvPr/>
        </p:nvSpPr>
        <p:spPr>
          <a:xfrm rot="16200000">
            <a:off x="5498790" y="4131793"/>
            <a:ext cx="3536998" cy="291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1. DESCRIBE IT IN ONE SENTENCE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079" b="1" dirty="0">
                <a:latin typeface="Calibri" panose="020F0502020204030204" pitchFamily="34" charset="0"/>
                <a:cs typeface="Calibri" panose="020F0502020204030204" pitchFamily="34" charset="0"/>
              </a:rPr>
              <a:t>2. THE RATIONALE OR CHALLENGE IT’S MEETING</a:t>
            </a: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1079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260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B3903-8A20-A50A-E58B-C46C1CADC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AYING">
            <a:extLst>
              <a:ext uri="{FF2B5EF4-FFF2-40B4-BE49-F238E27FC236}">
                <a16:creationId xmlns:a16="http://schemas.microsoft.com/office/drawing/2014/main" id="{697D9E20-B3C8-4831-990D-D01A392F4987}"/>
              </a:ext>
            </a:extLst>
          </p:cNvPr>
          <p:cNvSpPr txBox="1"/>
          <p:nvPr/>
        </p:nvSpPr>
        <p:spPr>
          <a:xfrm>
            <a:off x="192208" y="143452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Contracted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PRE-START</a:t>
            </a:r>
            <a:endParaRPr lang="en-AU" sz="11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937A83-37CF-C575-BABF-A3BD64107FE9}"/>
              </a:ext>
            </a:extLst>
          </p:cNvPr>
          <p:cNvSpPr/>
          <p:nvPr/>
        </p:nvSpPr>
        <p:spPr>
          <a:xfrm>
            <a:off x="133815" y="118521"/>
            <a:ext cx="5134227" cy="7206953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AYING">
            <a:extLst>
              <a:ext uri="{FF2B5EF4-FFF2-40B4-BE49-F238E27FC236}">
                <a16:creationId xmlns:a16="http://schemas.microsoft.com/office/drawing/2014/main" id="{517F06F8-A41E-6509-8D32-3B90F92A0196}"/>
              </a:ext>
            </a:extLst>
          </p:cNvPr>
          <p:cNvSpPr txBox="1"/>
          <p:nvPr/>
        </p:nvSpPr>
        <p:spPr>
          <a:xfrm>
            <a:off x="5423772" y="143452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Entry</a:t>
            </a:r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FIRST WEEK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3096A4-A76A-2CB7-FE9D-364104EB44EC}"/>
              </a:ext>
            </a:extLst>
          </p:cNvPr>
          <p:cNvSpPr/>
          <p:nvPr/>
        </p:nvSpPr>
        <p:spPr>
          <a:xfrm>
            <a:off x="5379167" y="118522"/>
            <a:ext cx="5120437" cy="7206952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513789-6D5E-7DCF-861B-9F6B5ED80827}"/>
              </a:ext>
            </a:extLst>
          </p:cNvPr>
          <p:cNvSpPr/>
          <p:nvPr/>
        </p:nvSpPr>
        <p:spPr>
          <a:xfrm>
            <a:off x="133814" y="378099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 needing at this phase of their journey?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7E4BF5-C8A0-DA86-C6F6-BBADE405C5FF}"/>
              </a:ext>
            </a:extLst>
          </p:cNvPr>
          <p:cNvSpPr/>
          <p:nvPr/>
        </p:nvSpPr>
        <p:spPr>
          <a:xfrm>
            <a:off x="133814" y="2192031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Kaiako’s experience?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795A57-EB8E-350F-401B-1B1817CFD711}"/>
              </a:ext>
            </a:extLst>
          </p:cNvPr>
          <p:cNvSpPr/>
          <p:nvPr/>
        </p:nvSpPr>
        <p:spPr>
          <a:xfrm>
            <a:off x="5345906" y="378099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 needing at this phase of their journey?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249BB4-91A5-083C-DCE7-583FDE4C5F55}"/>
              </a:ext>
            </a:extLst>
          </p:cNvPr>
          <p:cNvSpPr/>
          <p:nvPr/>
        </p:nvSpPr>
        <p:spPr>
          <a:xfrm>
            <a:off x="5345906" y="2192031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Kaiako’s experience?</a:t>
            </a:r>
          </a:p>
        </p:txBody>
      </p:sp>
    </p:spTree>
    <p:extLst>
      <p:ext uri="{BB962C8B-B14F-4D97-AF65-F5344CB8AC3E}">
        <p14:creationId xmlns:p14="http://schemas.microsoft.com/office/powerpoint/2010/main" val="115101556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6B57E-9C43-631E-4C83-639B5E49E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AYING">
            <a:extLst>
              <a:ext uri="{FF2B5EF4-FFF2-40B4-BE49-F238E27FC236}">
                <a16:creationId xmlns:a16="http://schemas.microsoft.com/office/drawing/2014/main" id="{6760E554-6BFF-F0A9-2382-BCEEC58EC629}"/>
              </a:ext>
            </a:extLst>
          </p:cNvPr>
          <p:cNvSpPr txBox="1"/>
          <p:nvPr/>
        </p:nvSpPr>
        <p:spPr>
          <a:xfrm>
            <a:off x="190412" y="146630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Immersion </a:t>
            </a:r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PRIMARY ONBOARDING AND PD</a:t>
            </a:r>
            <a:endParaRPr lang="en-AU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6" name="SAYING">
            <a:extLst>
              <a:ext uri="{FF2B5EF4-FFF2-40B4-BE49-F238E27FC236}">
                <a16:creationId xmlns:a16="http://schemas.microsoft.com/office/drawing/2014/main" id="{15FAFCCC-1652-0F83-0120-6D73F8D7B22F}"/>
              </a:ext>
            </a:extLst>
          </p:cNvPr>
          <p:cNvSpPr txBox="1"/>
          <p:nvPr/>
        </p:nvSpPr>
        <p:spPr>
          <a:xfrm>
            <a:off x="5409953" y="146630"/>
            <a:ext cx="4950534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Extension </a:t>
            </a:r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ENABLED TO GO FURTHER</a:t>
            </a:r>
            <a:endParaRPr lang="en-AU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C2AE07-5AA7-2538-A23C-5B4B2A2F2288}"/>
              </a:ext>
            </a:extLst>
          </p:cNvPr>
          <p:cNvSpPr/>
          <p:nvPr/>
        </p:nvSpPr>
        <p:spPr>
          <a:xfrm>
            <a:off x="133815" y="118521"/>
            <a:ext cx="5134227" cy="7206953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FBC7E-607B-43A5-7F3F-9D7307BD7D8C}"/>
              </a:ext>
            </a:extLst>
          </p:cNvPr>
          <p:cNvSpPr/>
          <p:nvPr/>
        </p:nvSpPr>
        <p:spPr>
          <a:xfrm>
            <a:off x="5379167" y="118522"/>
            <a:ext cx="5120437" cy="7206952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6EF2BD-41D7-19FE-54D7-0B4CCF13EF50}"/>
              </a:ext>
            </a:extLst>
          </p:cNvPr>
          <p:cNvSpPr/>
          <p:nvPr/>
        </p:nvSpPr>
        <p:spPr>
          <a:xfrm>
            <a:off x="133814" y="378099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 needing at this phase of their journey?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1598C8-B63E-3730-2482-F1F25708559D}"/>
              </a:ext>
            </a:extLst>
          </p:cNvPr>
          <p:cNvSpPr/>
          <p:nvPr/>
        </p:nvSpPr>
        <p:spPr>
          <a:xfrm>
            <a:off x="133814" y="2192031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Kaiako’s experience?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065E3F-90F7-4948-04CD-855D31BFFF15}"/>
              </a:ext>
            </a:extLst>
          </p:cNvPr>
          <p:cNvSpPr/>
          <p:nvPr/>
        </p:nvSpPr>
        <p:spPr>
          <a:xfrm>
            <a:off x="5345906" y="378099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 needing at this phase of their journey?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294AF4-BD76-3DFF-C895-B5190A7137F4}"/>
              </a:ext>
            </a:extLst>
          </p:cNvPr>
          <p:cNvSpPr/>
          <p:nvPr/>
        </p:nvSpPr>
        <p:spPr>
          <a:xfrm>
            <a:off x="5345906" y="2192031"/>
            <a:ext cx="27766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tx2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is the Kaiako’s experience?</a:t>
            </a:r>
          </a:p>
        </p:txBody>
      </p:sp>
    </p:spTree>
    <p:extLst>
      <p:ext uri="{BB962C8B-B14F-4D97-AF65-F5344CB8AC3E}">
        <p14:creationId xmlns:p14="http://schemas.microsoft.com/office/powerpoint/2010/main" val="17564802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BF99D-E29F-DEBD-8C04-576E5B4E0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B590A81-3516-CBCD-C278-D8B53AD29F91}"/>
              </a:ext>
            </a:extLst>
          </p:cNvPr>
          <p:cNvSpPr/>
          <p:nvPr/>
        </p:nvSpPr>
        <p:spPr>
          <a:xfrm>
            <a:off x="208856" y="61968"/>
            <a:ext cx="61919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Multi-Factor Assessment (Green Shoots and New Ideas)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ED1D0D-3308-BC87-52F2-9F8DA9B9DFEA}"/>
              </a:ext>
            </a:extLst>
          </p:cNvPr>
          <p:cNvSpPr/>
          <p:nvPr/>
        </p:nvSpPr>
        <p:spPr>
          <a:xfrm>
            <a:off x="537476" y="369745"/>
            <a:ext cx="9785508" cy="6563618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AYING">
            <a:extLst>
              <a:ext uri="{FF2B5EF4-FFF2-40B4-BE49-F238E27FC236}">
                <a16:creationId xmlns:a16="http://schemas.microsoft.com/office/drawing/2014/main" id="{581AF21B-A8EA-CD6C-7827-E85364199189}"/>
              </a:ext>
            </a:extLst>
          </p:cNvPr>
          <p:cNvSpPr txBox="1"/>
          <p:nvPr/>
        </p:nvSpPr>
        <p:spPr>
          <a:xfrm rot="16200000">
            <a:off x="-553322" y="3489906"/>
            <a:ext cx="1701131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 algn="ctr"/>
            <a:r>
              <a:rPr lang="en-AU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Strategic Score</a:t>
            </a:r>
          </a:p>
          <a:p>
            <a:pPr algn="ctr"/>
            <a:r>
              <a:rPr lang="en-AU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(Intent and Desirability)</a:t>
            </a:r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8" name="SAYING">
            <a:extLst>
              <a:ext uri="{FF2B5EF4-FFF2-40B4-BE49-F238E27FC236}">
                <a16:creationId xmlns:a16="http://schemas.microsoft.com/office/drawing/2014/main" id="{D6317BB1-9E74-760C-4816-93A94B24B703}"/>
              </a:ext>
            </a:extLst>
          </p:cNvPr>
          <p:cNvSpPr txBox="1"/>
          <p:nvPr/>
        </p:nvSpPr>
        <p:spPr>
          <a:xfrm>
            <a:off x="4744928" y="6983695"/>
            <a:ext cx="1415208" cy="30204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 algn="ctr"/>
            <a:r>
              <a:rPr lang="en-AU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Execution Score</a:t>
            </a:r>
          </a:p>
          <a:p>
            <a:pPr algn="ctr"/>
            <a:r>
              <a:rPr lang="en-AU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(Feasibility and Viability)</a:t>
            </a:r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9D71A-26DD-07C7-0D84-46425F67950E}"/>
              </a:ext>
            </a:extLst>
          </p:cNvPr>
          <p:cNvCxnSpPr>
            <a:stCxn id="3" idx="3"/>
            <a:endCxn id="3" idx="1"/>
          </p:cNvCxnSpPr>
          <p:nvPr/>
        </p:nvCxnSpPr>
        <p:spPr>
          <a:xfrm flipH="1">
            <a:off x="537476" y="3651554"/>
            <a:ext cx="9785508" cy="0"/>
          </a:xfrm>
          <a:prstGeom prst="line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EF9331-A851-0268-29F0-9AC954140C95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5430230" y="369745"/>
            <a:ext cx="0" cy="6563618"/>
          </a:xfrm>
          <a:prstGeom prst="line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17846151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3B163-D084-7B7F-7614-1BA55B5D4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DD00B38-1B6C-2CFA-E295-C1307D1D5420}"/>
              </a:ext>
            </a:extLst>
          </p:cNvPr>
          <p:cNvSpPr/>
          <p:nvPr/>
        </p:nvSpPr>
        <p:spPr>
          <a:xfrm>
            <a:off x="208857" y="61968"/>
            <a:ext cx="18993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Pilot Feedback Capture</a:t>
            </a:r>
          </a:p>
        </p:txBody>
      </p:sp>
      <p:graphicFrame>
        <p:nvGraphicFramePr>
          <p:cNvPr id="672" name="Table">
            <a:extLst>
              <a:ext uri="{FF2B5EF4-FFF2-40B4-BE49-F238E27FC236}">
                <a16:creationId xmlns:a16="http://schemas.microsoft.com/office/drawing/2014/main" id="{A826E24F-E4D4-649D-7043-DAA97EEB98A0}"/>
              </a:ext>
            </a:extLst>
          </p:cNvPr>
          <p:cNvGraphicFramePr/>
          <p:nvPr/>
        </p:nvGraphicFramePr>
        <p:xfrm>
          <a:off x="337032" y="821207"/>
          <a:ext cx="9818350" cy="6238892"/>
        </p:xfrm>
        <a:graphic>
          <a:graphicData uri="http://schemas.openxmlformats.org/drawingml/2006/table">
            <a:tbl>
              <a:tblPr/>
              <a:tblGrid>
                <a:gridCol w="490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5153">
                <a:tc>
                  <a:txBody>
                    <a:bodyPr/>
                    <a:lstStyle/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</a:txBody>
                  <a:tcPr marL="28868" marR="28868" marT="28868" marB="288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</a:txBody>
                  <a:tcPr marL="28868" marR="28868" marT="28868" marB="28868" horzOverflow="overflow">
                    <a:lnL w="3175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3739">
                <a:tc>
                  <a:txBody>
                    <a:bodyPr/>
                    <a:lstStyle/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</a:txBody>
                  <a:tcPr marL="28868" marR="28868" marT="28868" marB="288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</a:lnR>
                    <a:lnT w="3175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91132"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sz="1200" dirty="0"/>
                    </a:p>
                  </a:txBody>
                  <a:tcPr marL="28868" marR="28868" marT="28868" marB="28868" horzOverflow="overflow">
                    <a:lnL w="3175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73" name="SAYING">
            <a:extLst>
              <a:ext uri="{FF2B5EF4-FFF2-40B4-BE49-F238E27FC236}">
                <a16:creationId xmlns:a16="http://schemas.microsoft.com/office/drawing/2014/main" id="{7BB2F8BA-DBA2-B40B-A82C-BF5A621AE31E}"/>
              </a:ext>
            </a:extLst>
          </p:cNvPr>
          <p:cNvSpPr txBox="1"/>
          <p:nvPr/>
        </p:nvSpPr>
        <p:spPr>
          <a:xfrm>
            <a:off x="405257" y="845915"/>
            <a:ext cx="4789290" cy="29102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did they like? How did it make them feel?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674" name="THINKING">
            <a:extLst>
              <a:ext uri="{FF2B5EF4-FFF2-40B4-BE49-F238E27FC236}">
                <a16:creationId xmlns:a16="http://schemas.microsoft.com/office/drawing/2014/main" id="{CEC48241-22CC-1EE4-939A-E5DEBDEE8614}"/>
              </a:ext>
            </a:extLst>
          </p:cNvPr>
          <p:cNvSpPr txBox="1"/>
          <p:nvPr/>
        </p:nvSpPr>
        <p:spPr>
          <a:xfrm>
            <a:off x="5335302" y="832857"/>
            <a:ext cx="2633515" cy="17254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didn’t they like?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675" name="DOING">
            <a:extLst>
              <a:ext uri="{FF2B5EF4-FFF2-40B4-BE49-F238E27FC236}">
                <a16:creationId xmlns:a16="http://schemas.microsoft.com/office/drawing/2014/main" id="{20129ADA-39B6-5069-5878-3121293CE48A}"/>
              </a:ext>
            </a:extLst>
          </p:cNvPr>
          <p:cNvSpPr txBox="1"/>
          <p:nvPr/>
        </p:nvSpPr>
        <p:spPr>
          <a:xfrm>
            <a:off x="355608" y="3971959"/>
            <a:ext cx="3678038" cy="20583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What questions did they have?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676" name="USING">
            <a:extLst>
              <a:ext uri="{FF2B5EF4-FFF2-40B4-BE49-F238E27FC236}">
                <a16:creationId xmlns:a16="http://schemas.microsoft.com/office/drawing/2014/main" id="{D8780B85-EDE7-0470-84D8-95FA69E733F3}"/>
              </a:ext>
            </a:extLst>
          </p:cNvPr>
          <p:cNvSpPr txBox="1"/>
          <p:nvPr/>
        </p:nvSpPr>
        <p:spPr>
          <a:xfrm>
            <a:off x="5319162" y="3971959"/>
            <a:ext cx="2633515" cy="20583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What ideas or builds did they have?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10" name="DOING">
            <a:extLst>
              <a:ext uri="{FF2B5EF4-FFF2-40B4-BE49-F238E27FC236}">
                <a16:creationId xmlns:a16="http://schemas.microsoft.com/office/drawing/2014/main" id="{2ABEEE8D-4B6A-1F2E-CD4D-8E300B06F0CE}"/>
              </a:ext>
            </a:extLst>
          </p:cNvPr>
          <p:cNvSpPr txBox="1"/>
          <p:nvPr/>
        </p:nvSpPr>
        <p:spPr>
          <a:xfrm>
            <a:off x="284905" y="7145059"/>
            <a:ext cx="10003016" cy="22555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Remember: Fail it; don’t sell it.  Access your curiousity in the other person’s view; ask why they think that way. Listen lots, talk less. Be okay with silence while they gather their thoughts.</a:t>
            </a:r>
            <a:endParaRPr sz="800" b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17" name="DOING">
            <a:extLst>
              <a:ext uri="{FF2B5EF4-FFF2-40B4-BE49-F238E27FC236}">
                <a16:creationId xmlns:a16="http://schemas.microsoft.com/office/drawing/2014/main" id="{8D4A60C6-02D3-55EB-533F-E085A7E9A107}"/>
              </a:ext>
            </a:extLst>
          </p:cNvPr>
          <p:cNvSpPr txBox="1"/>
          <p:nvPr/>
        </p:nvSpPr>
        <p:spPr>
          <a:xfrm>
            <a:off x="284906" y="519624"/>
            <a:ext cx="4275224" cy="18736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674" tIns="27674" rIns="27674" bIns="27674" numCol="1" anchor="t">
            <a:noAutofit/>
          </a:bodyPr>
          <a:lstStyle>
            <a:lvl1pPr>
              <a:defRPr sz="900" b="1"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r>
              <a:rPr lang="en-AU" sz="1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Pilot Title</a:t>
            </a:r>
            <a:endParaRPr sz="1000" b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D785D58-2F20-D4BC-7E9C-39387FAD70E4}"/>
              </a:ext>
            </a:extLst>
          </p:cNvPr>
          <p:cNvCxnSpPr>
            <a:cxnSpLocks/>
          </p:cNvCxnSpPr>
          <p:nvPr/>
        </p:nvCxnSpPr>
        <p:spPr>
          <a:xfrm>
            <a:off x="916823" y="690613"/>
            <a:ext cx="301139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39534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2C764467AFD44A2490CE485546CCB" ma:contentTypeVersion="25" ma:contentTypeDescription="Create a new document." ma:contentTypeScope="" ma:versionID="b760695eb45a8a14c924971b3b6ff419">
  <xsd:schema xmlns:xsd="http://www.w3.org/2001/XMLSchema" xmlns:xs="http://www.w3.org/2001/XMLSchema" xmlns:p="http://schemas.microsoft.com/office/2006/metadata/properties" xmlns:ns2="3926f64e-e7bf-4e76-9326-49e41971bc1a" xmlns:ns3="90e62c54-4d8d-46a0-a4ea-56d2656fca17" targetNamespace="http://schemas.microsoft.com/office/2006/metadata/properties" ma:root="true" ma:fieldsID="2d262b44926692e4c120f530c596d8d2" ns2:_="" ns3:_="">
    <xsd:import namespace="3926f64e-e7bf-4e76-9326-49e41971bc1a"/>
    <xsd:import namespace="90e62c54-4d8d-46a0-a4ea-56d2656fca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6f64e-e7bf-4e76-9326-49e41971bc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f907047-9ea7-43f6-afbd-df01ff5a0c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62c54-4d8d-46a0-a4ea-56d2656fca1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7f0860e-433e-49ca-8dfc-111394782cb4}" ma:internalName="TaxCatchAll" ma:showField="CatchAllData" ma:web="90e62c54-4d8d-46a0-a4ea-56d2656fca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e62c54-4d8d-46a0-a4ea-56d2656fca17" xsi:nil="true"/>
    <lcf76f155ced4ddcb4097134ff3c332f xmlns="3926f64e-e7bf-4e76-9326-49e41971bc1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E9D5FA-D4F2-4F9C-B0AC-660FF04A866E}"/>
</file>

<file path=customXml/itemProps2.xml><?xml version="1.0" encoding="utf-8"?>
<ds:datastoreItem xmlns:ds="http://schemas.openxmlformats.org/officeDocument/2006/customXml" ds:itemID="{216F09F6-6620-4D3F-AAE3-2801152EB068}"/>
</file>

<file path=customXml/itemProps3.xml><?xml version="1.0" encoding="utf-8"?>
<ds:datastoreItem xmlns:ds="http://schemas.openxmlformats.org/officeDocument/2006/customXml" ds:itemID="{C552A6A9-7E4A-4128-A1F4-7EC797765FC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921</Words>
  <Application>Microsoft Macintosh PowerPoint</Application>
  <PresentationFormat>Custom</PresentationFormat>
  <Paragraphs>167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Grant</dc:creator>
  <cp:lastModifiedBy>Martin Grant</cp:lastModifiedBy>
  <cp:revision>2</cp:revision>
  <dcterms:created xsi:type="dcterms:W3CDTF">2025-08-19T21:09:19Z</dcterms:created>
  <dcterms:modified xsi:type="dcterms:W3CDTF">2025-11-12T04:13:07Z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0x010100D762C764467AFD44A2490CE485546CCB</vt:lpwstr>
  </property>
</Properties>
</file>