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1"/>
  </p:sldMasterIdLst>
  <p:sldIdLst>
    <p:sldId id="420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9ACA3C-7B2F-B046-849B-4E8BD4D880E0}" v="1" dt="2025-10-16T21:36:57.4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734"/>
    <p:restoredTop sz="96327"/>
  </p:normalViewPr>
  <p:slideViewPr>
    <p:cSldViewPr snapToGrid="0">
      <p:cViewPr varScale="1">
        <p:scale>
          <a:sx n="100" d="100"/>
          <a:sy n="100" d="100"/>
        </p:scale>
        <p:origin x="2392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Grant" userId="d82b6684-c096-4dfd-a07e-af44d864a14c" providerId="ADAL" clId="{877C0682-FB40-5598-BA8C-0F029EBA9A27}"/>
    <pc:docChg chg="modSld modMainMaster">
      <pc:chgData name="Martin Grant" userId="d82b6684-c096-4dfd-a07e-af44d864a14c" providerId="ADAL" clId="{877C0682-FB40-5598-BA8C-0F029EBA9A27}" dt="2025-10-16T21:36:57.481" v="0"/>
      <pc:docMkLst>
        <pc:docMk/>
      </pc:docMkLst>
      <pc:sldChg chg="modSp">
        <pc:chgData name="Martin Grant" userId="d82b6684-c096-4dfd-a07e-af44d864a14c" providerId="ADAL" clId="{877C0682-FB40-5598-BA8C-0F029EBA9A27}" dt="2025-10-16T21:36:57.481" v="0"/>
        <pc:sldMkLst>
          <pc:docMk/>
          <pc:sldMk cId="3897095346" sldId="420"/>
        </pc:sldMkLst>
        <pc:spChg chg="mod">
          <ac:chgData name="Martin Grant" userId="d82b6684-c096-4dfd-a07e-af44d864a14c" providerId="ADAL" clId="{877C0682-FB40-5598-BA8C-0F029EBA9A27}" dt="2025-10-16T21:36:57.481" v="0"/>
          <ac:spMkLst>
            <pc:docMk/>
            <pc:sldMk cId="3897095346" sldId="420"/>
            <ac:spMk id="3" creationId="{F2743279-43A6-D5FD-2B4F-581C2EABF109}"/>
          </ac:spMkLst>
        </pc:spChg>
        <pc:spChg chg="mod">
          <ac:chgData name="Martin Grant" userId="d82b6684-c096-4dfd-a07e-af44d864a14c" providerId="ADAL" clId="{877C0682-FB40-5598-BA8C-0F029EBA9A27}" dt="2025-10-16T21:36:57.481" v="0"/>
          <ac:spMkLst>
            <pc:docMk/>
            <pc:sldMk cId="3897095346" sldId="420"/>
            <ac:spMk id="6" creationId="{00000000-0000-0000-0000-000000000000}"/>
          </ac:spMkLst>
        </pc:spChg>
        <pc:spChg chg="mod">
          <ac:chgData name="Martin Grant" userId="d82b6684-c096-4dfd-a07e-af44d864a14c" providerId="ADAL" clId="{877C0682-FB40-5598-BA8C-0F029EBA9A27}" dt="2025-10-16T21:36:57.481" v="0"/>
          <ac:spMkLst>
            <pc:docMk/>
            <pc:sldMk cId="3897095346" sldId="420"/>
            <ac:spMk id="7" creationId="{A6E5E890-2FB0-5E5A-1FF0-9838F43C1DC8}"/>
          </ac:spMkLst>
        </pc:spChg>
        <pc:spChg chg="mod">
          <ac:chgData name="Martin Grant" userId="d82b6684-c096-4dfd-a07e-af44d864a14c" providerId="ADAL" clId="{877C0682-FB40-5598-BA8C-0F029EBA9A27}" dt="2025-10-16T21:36:57.481" v="0"/>
          <ac:spMkLst>
            <pc:docMk/>
            <pc:sldMk cId="3897095346" sldId="420"/>
            <ac:spMk id="11" creationId="{0856B94A-BB64-4B45-A6E0-DF74B7D258C5}"/>
          </ac:spMkLst>
        </pc:spChg>
        <pc:spChg chg="mod">
          <ac:chgData name="Martin Grant" userId="d82b6684-c096-4dfd-a07e-af44d864a14c" providerId="ADAL" clId="{877C0682-FB40-5598-BA8C-0F029EBA9A27}" dt="2025-10-16T21:36:57.481" v="0"/>
          <ac:spMkLst>
            <pc:docMk/>
            <pc:sldMk cId="3897095346" sldId="420"/>
            <ac:spMk id="13" creationId="{6136577B-38AB-BBEB-ADE4-5D9BBCF9C240}"/>
          </ac:spMkLst>
        </pc:spChg>
        <pc:spChg chg="mod">
          <ac:chgData name="Martin Grant" userId="d82b6684-c096-4dfd-a07e-af44d864a14c" providerId="ADAL" clId="{877C0682-FB40-5598-BA8C-0F029EBA9A27}" dt="2025-10-16T21:36:57.481" v="0"/>
          <ac:spMkLst>
            <pc:docMk/>
            <pc:sldMk cId="3897095346" sldId="420"/>
            <ac:spMk id="14" creationId="{00000000-0000-0000-0000-000000000000}"/>
          </ac:spMkLst>
        </pc:spChg>
        <pc:spChg chg="mod">
          <ac:chgData name="Martin Grant" userId="d82b6684-c096-4dfd-a07e-af44d864a14c" providerId="ADAL" clId="{877C0682-FB40-5598-BA8C-0F029EBA9A27}" dt="2025-10-16T21:36:57.481" v="0"/>
          <ac:spMkLst>
            <pc:docMk/>
            <pc:sldMk cId="3897095346" sldId="420"/>
            <ac:spMk id="15" creationId="{00000000-0000-0000-0000-000000000000}"/>
          </ac:spMkLst>
        </pc:spChg>
        <pc:spChg chg="mod">
          <ac:chgData name="Martin Grant" userId="d82b6684-c096-4dfd-a07e-af44d864a14c" providerId="ADAL" clId="{877C0682-FB40-5598-BA8C-0F029EBA9A27}" dt="2025-10-16T21:36:57.481" v="0"/>
          <ac:spMkLst>
            <pc:docMk/>
            <pc:sldMk cId="3897095346" sldId="420"/>
            <ac:spMk id="23" creationId="{56998975-14A1-2809-48B6-FCB7F4BA0A80}"/>
          </ac:spMkLst>
        </pc:spChg>
        <pc:spChg chg="mod">
          <ac:chgData name="Martin Grant" userId="d82b6684-c096-4dfd-a07e-af44d864a14c" providerId="ADAL" clId="{877C0682-FB40-5598-BA8C-0F029EBA9A27}" dt="2025-10-16T21:36:57.481" v="0"/>
          <ac:spMkLst>
            <pc:docMk/>
            <pc:sldMk cId="3897095346" sldId="420"/>
            <ac:spMk id="25" creationId="{00000000-0000-0000-0000-000000000000}"/>
          </ac:spMkLst>
        </pc:spChg>
        <pc:spChg chg="mod">
          <ac:chgData name="Martin Grant" userId="d82b6684-c096-4dfd-a07e-af44d864a14c" providerId="ADAL" clId="{877C0682-FB40-5598-BA8C-0F029EBA9A27}" dt="2025-10-16T21:36:57.481" v="0"/>
          <ac:spMkLst>
            <pc:docMk/>
            <pc:sldMk cId="3897095346" sldId="420"/>
            <ac:spMk id="26" creationId="{727B0D60-2EA7-7ED0-87F2-020E59F71CC8}"/>
          </ac:spMkLst>
        </pc:spChg>
      </pc:sldChg>
      <pc:sldMasterChg chg="modSp modSldLayout">
        <pc:chgData name="Martin Grant" userId="d82b6684-c096-4dfd-a07e-af44d864a14c" providerId="ADAL" clId="{877C0682-FB40-5598-BA8C-0F029EBA9A27}" dt="2025-10-16T21:36:57.481" v="0"/>
        <pc:sldMasterMkLst>
          <pc:docMk/>
          <pc:sldMasterMk cId="2737837650" sldId="2147483672"/>
        </pc:sldMasterMkLst>
        <pc:spChg chg="mod">
          <ac:chgData name="Martin Grant" userId="d82b6684-c096-4dfd-a07e-af44d864a14c" providerId="ADAL" clId="{877C0682-FB40-5598-BA8C-0F029EBA9A27}" dt="2025-10-16T21:36:57.481" v="0"/>
          <ac:spMkLst>
            <pc:docMk/>
            <pc:sldMasterMk cId="2737837650" sldId="2147483672"/>
            <ac:spMk id="2" creationId="{00000000-0000-0000-0000-000000000000}"/>
          </ac:spMkLst>
        </pc:spChg>
        <pc:spChg chg="mod">
          <ac:chgData name="Martin Grant" userId="d82b6684-c096-4dfd-a07e-af44d864a14c" providerId="ADAL" clId="{877C0682-FB40-5598-BA8C-0F029EBA9A27}" dt="2025-10-16T21:36:57.481" v="0"/>
          <ac:spMkLst>
            <pc:docMk/>
            <pc:sldMasterMk cId="2737837650" sldId="2147483672"/>
            <ac:spMk id="3" creationId="{00000000-0000-0000-0000-000000000000}"/>
          </ac:spMkLst>
        </pc:spChg>
        <pc:spChg chg="mod">
          <ac:chgData name="Martin Grant" userId="d82b6684-c096-4dfd-a07e-af44d864a14c" providerId="ADAL" clId="{877C0682-FB40-5598-BA8C-0F029EBA9A27}" dt="2025-10-16T21:36:57.481" v="0"/>
          <ac:spMkLst>
            <pc:docMk/>
            <pc:sldMasterMk cId="2737837650" sldId="2147483672"/>
            <ac:spMk id="4" creationId="{00000000-0000-0000-0000-000000000000}"/>
          </ac:spMkLst>
        </pc:spChg>
        <pc:spChg chg="mod">
          <ac:chgData name="Martin Grant" userId="d82b6684-c096-4dfd-a07e-af44d864a14c" providerId="ADAL" clId="{877C0682-FB40-5598-BA8C-0F029EBA9A27}" dt="2025-10-16T21:36:57.481" v="0"/>
          <ac:spMkLst>
            <pc:docMk/>
            <pc:sldMasterMk cId="2737837650" sldId="2147483672"/>
            <ac:spMk id="5" creationId="{00000000-0000-0000-0000-000000000000}"/>
          </ac:spMkLst>
        </pc:spChg>
        <pc:spChg chg="mod">
          <ac:chgData name="Martin Grant" userId="d82b6684-c096-4dfd-a07e-af44d864a14c" providerId="ADAL" clId="{877C0682-FB40-5598-BA8C-0F029EBA9A27}" dt="2025-10-16T21:36:57.481" v="0"/>
          <ac:spMkLst>
            <pc:docMk/>
            <pc:sldMasterMk cId="2737837650" sldId="2147483672"/>
            <ac:spMk id="6" creationId="{00000000-0000-0000-0000-000000000000}"/>
          </ac:spMkLst>
        </pc:spChg>
        <pc:sldLayoutChg chg="modSp">
          <pc:chgData name="Martin Grant" userId="d82b6684-c096-4dfd-a07e-af44d864a14c" providerId="ADAL" clId="{877C0682-FB40-5598-BA8C-0F029EBA9A27}" dt="2025-10-16T21:36:57.481" v="0"/>
          <pc:sldLayoutMkLst>
            <pc:docMk/>
            <pc:sldMasterMk cId="2737837650" sldId="2147483672"/>
            <pc:sldLayoutMk cId="2481088584" sldId="2147483673"/>
          </pc:sldLayoutMkLst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2481088584" sldId="2147483673"/>
              <ac:spMk id="2" creationId="{00000000-0000-0000-0000-000000000000}"/>
            </ac:spMkLst>
          </pc:spChg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2481088584" sldId="2147483673"/>
              <ac:spMk id="3" creationId="{00000000-0000-0000-0000-000000000000}"/>
            </ac:spMkLst>
          </pc:spChg>
        </pc:sldLayoutChg>
        <pc:sldLayoutChg chg="modSp">
          <pc:chgData name="Martin Grant" userId="d82b6684-c096-4dfd-a07e-af44d864a14c" providerId="ADAL" clId="{877C0682-FB40-5598-BA8C-0F029EBA9A27}" dt="2025-10-16T21:36:57.481" v="0"/>
          <pc:sldLayoutMkLst>
            <pc:docMk/>
            <pc:sldMasterMk cId="2737837650" sldId="2147483672"/>
            <pc:sldLayoutMk cId="1977175637" sldId="2147483675"/>
          </pc:sldLayoutMkLst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1977175637" sldId="2147483675"/>
              <ac:spMk id="2" creationId="{00000000-0000-0000-0000-000000000000}"/>
            </ac:spMkLst>
          </pc:spChg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1977175637" sldId="2147483675"/>
              <ac:spMk id="3" creationId="{00000000-0000-0000-0000-000000000000}"/>
            </ac:spMkLst>
          </pc:spChg>
        </pc:sldLayoutChg>
        <pc:sldLayoutChg chg="modSp">
          <pc:chgData name="Martin Grant" userId="d82b6684-c096-4dfd-a07e-af44d864a14c" providerId="ADAL" clId="{877C0682-FB40-5598-BA8C-0F029EBA9A27}" dt="2025-10-16T21:36:57.481" v="0"/>
          <pc:sldLayoutMkLst>
            <pc:docMk/>
            <pc:sldMasterMk cId="2737837650" sldId="2147483672"/>
            <pc:sldLayoutMk cId="2304144230" sldId="2147483676"/>
          </pc:sldLayoutMkLst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2304144230" sldId="2147483676"/>
              <ac:spMk id="3" creationId="{00000000-0000-0000-0000-000000000000}"/>
            </ac:spMkLst>
          </pc:spChg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2304144230" sldId="2147483676"/>
              <ac:spMk id="4" creationId="{00000000-0000-0000-0000-000000000000}"/>
            </ac:spMkLst>
          </pc:spChg>
        </pc:sldLayoutChg>
        <pc:sldLayoutChg chg="modSp">
          <pc:chgData name="Martin Grant" userId="d82b6684-c096-4dfd-a07e-af44d864a14c" providerId="ADAL" clId="{877C0682-FB40-5598-BA8C-0F029EBA9A27}" dt="2025-10-16T21:36:57.481" v="0"/>
          <pc:sldLayoutMkLst>
            <pc:docMk/>
            <pc:sldMasterMk cId="2737837650" sldId="2147483672"/>
            <pc:sldLayoutMk cId="2544163343" sldId="2147483677"/>
          </pc:sldLayoutMkLst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2544163343" sldId="2147483677"/>
              <ac:spMk id="2" creationId="{00000000-0000-0000-0000-000000000000}"/>
            </ac:spMkLst>
          </pc:spChg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2544163343" sldId="2147483677"/>
              <ac:spMk id="3" creationId="{00000000-0000-0000-0000-000000000000}"/>
            </ac:spMkLst>
          </pc:spChg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2544163343" sldId="2147483677"/>
              <ac:spMk id="4" creationId="{00000000-0000-0000-0000-000000000000}"/>
            </ac:spMkLst>
          </pc:spChg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2544163343" sldId="2147483677"/>
              <ac:spMk id="5" creationId="{00000000-0000-0000-0000-000000000000}"/>
            </ac:spMkLst>
          </pc:spChg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2544163343" sldId="2147483677"/>
              <ac:spMk id="6" creationId="{00000000-0000-0000-0000-000000000000}"/>
            </ac:spMkLst>
          </pc:spChg>
        </pc:sldLayoutChg>
        <pc:sldLayoutChg chg="modSp">
          <pc:chgData name="Martin Grant" userId="d82b6684-c096-4dfd-a07e-af44d864a14c" providerId="ADAL" clId="{877C0682-FB40-5598-BA8C-0F029EBA9A27}" dt="2025-10-16T21:36:57.481" v="0"/>
          <pc:sldLayoutMkLst>
            <pc:docMk/>
            <pc:sldMasterMk cId="2737837650" sldId="2147483672"/>
            <pc:sldLayoutMk cId="954079188" sldId="2147483680"/>
          </pc:sldLayoutMkLst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954079188" sldId="2147483680"/>
              <ac:spMk id="2" creationId="{00000000-0000-0000-0000-000000000000}"/>
            </ac:spMkLst>
          </pc:spChg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954079188" sldId="2147483680"/>
              <ac:spMk id="3" creationId="{00000000-0000-0000-0000-000000000000}"/>
            </ac:spMkLst>
          </pc:spChg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954079188" sldId="2147483680"/>
              <ac:spMk id="4" creationId="{00000000-0000-0000-0000-000000000000}"/>
            </ac:spMkLst>
          </pc:spChg>
        </pc:sldLayoutChg>
        <pc:sldLayoutChg chg="modSp">
          <pc:chgData name="Martin Grant" userId="d82b6684-c096-4dfd-a07e-af44d864a14c" providerId="ADAL" clId="{877C0682-FB40-5598-BA8C-0F029EBA9A27}" dt="2025-10-16T21:36:57.481" v="0"/>
          <pc:sldLayoutMkLst>
            <pc:docMk/>
            <pc:sldMasterMk cId="2737837650" sldId="2147483672"/>
            <pc:sldLayoutMk cId="3965867035" sldId="2147483681"/>
          </pc:sldLayoutMkLst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3965867035" sldId="2147483681"/>
              <ac:spMk id="2" creationId="{00000000-0000-0000-0000-000000000000}"/>
            </ac:spMkLst>
          </pc:spChg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3965867035" sldId="2147483681"/>
              <ac:spMk id="3" creationId="{00000000-0000-0000-0000-000000000000}"/>
            </ac:spMkLst>
          </pc:spChg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3965867035" sldId="2147483681"/>
              <ac:spMk id="4" creationId="{00000000-0000-0000-0000-000000000000}"/>
            </ac:spMkLst>
          </pc:spChg>
        </pc:sldLayoutChg>
        <pc:sldLayoutChg chg="modSp">
          <pc:chgData name="Martin Grant" userId="d82b6684-c096-4dfd-a07e-af44d864a14c" providerId="ADAL" clId="{877C0682-FB40-5598-BA8C-0F029EBA9A27}" dt="2025-10-16T21:36:57.481" v="0"/>
          <pc:sldLayoutMkLst>
            <pc:docMk/>
            <pc:sldMasterMk cId="2737837650" sldId="2147483672"/>
            <pc:sldLayoutMk cId="374736227" sldId="2147483683"/>
          </pc:sldLayoutMkLst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374736227" sldId="2147483683"/>
              <ac:spMk id="2" creationId="{00000000-0000-0000-0000-000000000000}"/>
            </ac:spMkLst>
          </pc:spChg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374736227" sldId="2147483683"/>
              <ac:spMk id="3" creationId="{00000000-0000-0000-0000-000000000000}"/>
            </ac:spMkLst>
          </pc:spChg>
        </pc:sldLayoutChg>
        <pc:sldLayoutChg chg="modSp">
          <pc:chgData name="Martin Grant" userId="d82b6684-c096-4dfd-a07e-af44d864a14c" providerId="ADAL" clId="{877C0682-FB40-5598-BA8C-0F029EBA9A27}" dt="2025-10-16T21:36:57.481" v="0"/>
          <pc:sldLayoutMkLst>
            <pc:docMk/>
            <pc:sldMasterMk cId="2737837650" sldId="2147483672"/>
            <pc:sldLayoutMk cId="1879035566" sldId="2147483684"/>
          </pc:sldLayoutMkLst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1879035566" sldId="2147483684"/>
              <ac:spMk id="11" creationId="{00000000-0000-0000-0000-000000000000}"/>
            </ac:spMkLst>
          </pc:spChg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1879035566" sldId="2147483684"/>
              <ac:spMk id="12" creationId="{00000000-0000-0000-0000-000000000000}"/>
            </ac:spMkLst>
          </pc:spChg>
          <pc:spChg chg="mod">
            <ac:chgData name="Martin Grant" userId="d82b6684-c096-4dfd-a07e-af44d864a14c" providerId="ADAL" clId="{877C0682-FB40-5598-BA8C-0F029EBA9A27}" dt="2025-10-16T21:36:57.481" v="0"/>
            <ac:spMkLst>
              <pc:docMk/>
              <pc:sldMasterMk cId="2737837650" sldId="2147483672"/>
              <pc:sldLayoutMk cId="1879035566" sldId="2147483684"/>
              <ac:spMk id="1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89652-5705-224D-B621-2529D665EAAD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46C9-BD32-9945-866D-CE7F5EC22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59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89652-5705-224D-B621-2529D665EAAD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46C9-BD32-9945-866D-CE7F5EC22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846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89652-5705-224D-B621-2529D665EAAD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46C9-BD32-9945-866D-CE7F5EC22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202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875784" y="1020010"/>
            <a:ext cx="6940245" cy="1344329"/>
          </a:xfrm>
          <a:prstGeom prst="rect">
            <a:avLst/>
          </a:prstGeom>
        </p:spPr>
        <p:txBody>
          <a:bodyPr lIns="37729" tIns="37729" rIns="37729" bIns="37729">
            <a:normAutofit/>
          </a:bodyPr>
          <a:lstStyle>
            <a:lvl1pPr defTabSz="541728">
              <a:defRPr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875784" y="2364337"/>
            <a:ext cx="6940245" cy="3914373"/>
          </a:xfrm>
          <a:prstGeom prst="rect">
            <a:avLst/>
          </a:prstGeom>
        </p:spPr>
        <p:txBody>
          <a:bodyPr lIns="37729" tIns="37729" rIns="37729" bIns="37729">
            <a:normAutofit/>
          </a:bodyPr>
          <a:lstStyle>
            <a:lvl1pPr marL="249470" indent="-249470" defTabSz="541728">
              <a:buClrTx/>
              <a:buFontTx/>
              <a:defRPr>
                <a:latin typeface="+mn-lt"/>
                <a:ea typeface="+mn-ea"/>
                <a:cs typeface="+mn-cs"/>
                <a:sym typeface="Helvetica Light"/>
              </a:defRPr>
            </a:lvl1pPr>
            <a:lvl2pPr marL="594892" indent="-249470" defTabSz="541728">
              <a:buClrTx/>
              <a:buFontTx/>
              <a:defRPr>
                <a:latin typeface="+mn-lt"/>
                <a:ea typeface="+mn-ea"/>
                <a:cs typeface="+mn-cs"/>
                <a:sym typeface="Helvetica Light"/>
              </a:defRPr>
            </a:lvl2pPr>
            <a:lvl3pPr marL="940313" indent="-249470" defTabSz="541728">
              <a:buClrTx/>
              <a:buFontTx/>
              <a:defRPr>
                <a:latin typeface="+mn-lt"/>
                <a:ea typeface="+mn-ea"/>
                <a:cs typeface="+mn-cs"/>
                <a:sym typeface="Helvetica Light"/>
              </a:defRPr>
            </a:lvl3pPr>
            <a:lvl4pPr marL="1285734" indent="-249470" defTabSz="541728">
              <a:buClrTx/>
              <a:buFontTx/>
              <a:defRPr>
                <a:latin typeface="+mn-lt"/>
                <a:ea typeface="+mn-ea"/>
                <a:cs typeface="+mn-cs"/>
                <a:sym typeface="Helvetica Light"/>
              </a:defRPr>
            </a:lvl4pPr>
            <a:lvl5pPr marL="1631156" indent="-249470" defTabSz="541728">
              <a:buClrTx/>
              <a:buFontTx/>
              <a:defRPr>
                <a:latin typeface="+mn-lt"/>
                <a:ea typeface="+mn-ea"/>
                <a:cs typeface="+mn-cs"/>
                <a:sym typeface="Helvetica Light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239435" y="6504080"/>
            <a:ext cx="205001" cy="201680"/>
          </a:xfrm>
          <a:prstGeom prst="rect">
            <a:avLst/>
          </a:prstGeom>
        </p:spPr>
        <p:txBody>
          <a:bodyPr lIns="37729" tIns="37729" rIns="37729" bIns="37729"/>
          <a:lstStyle>
            <a:lvl1pPr defTabSz="541728">
              <a:defRPr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888749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89652-5705-224D-B621-2529D665EAAD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46C9-BD32-9945-866D-CE7F5EC22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21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89652-5705-224D-B621-2529D665EAAD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46C9-BD32-9945-866D-CE7F5EC22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38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89652-5705-224D-B621-2529D665EAAD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46C9-BD32-9945-866D-CE7F5EC22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670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89652-5705-224D-B621-2529D665EAAD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46C9-BD32-9945-866D-CE7F5EC22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496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89652-5705-224D-B621-2529D665EAAD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46C9-BD32-9945-866D-CE7F5EC22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966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89652-5705-224D-B621-2529D665EAAD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46C9-BD32-9945-866D-CE7F5EC22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17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89652-5705-224D-B621-2529D665EAAD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46C9-BD32-9945-866D-CE7F5EC22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01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89652-5705-224D-B621-2529D665EAAD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46C9-BD32-9945-866D-CE7F5EC22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1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C89652-5705-224D-B621-2529D665EAAD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8346C9-BD32-9945-866D-CE7F5EC22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06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0711" y="189384"/>
            <a:ext cx="2282450" cy="291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81685"/>
            <a:r>
              <a:rPr lang="en-AU" sz="1295" b="1" dirty="0">
                <a:solidFill>
                  <a:prstClr val="black"/>
                </a:solidFill>
              </a:rPr>
              <a:t>Persona name:  </a:t>
            </a:r>
            <a:endParaRPr lang="en-AU" sz="1295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7303" y="437869"/>
            <a:ext cx="3370134" cy="275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81685">
              <a:spcAft>
                <a:spcPts val="907"/>
              </a:spcAft>
            </a:pPr>
            <a:r>
              <a:rPr lang="en-AU" sz="1187" b="1" dirty="0">
                <a:solidFill>
                  <a:prstClr val="black"/>
                </a:solidFill>
              </a:rPr>
              <a:t>These things would frustrate me: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572052" y="508668"/>
            <a:ext cx="0" cy="6633997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50000"/>
              </a:schemeClr>
            </a:solidFill>
            <a:prstDash val="sysDot"/>
          </a:ln>
          <a:effectLst/>
        </p:spPr>
      </p:cxnSp>
      <p:cxnSp>
        <p:nvCxnSpPr>
          <p:cNvPr id="9" name="Straight Connector 8"/>
          <p:cNvCxnSpPr/>
          <p:nvPr/>
        </p:nvCxnSpPr>
        <p:spPr>
          <a:xfrm>
            <a:off x="7131005" y="508668"/>
            <a:ext cx="0" cy="6633997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50000"/>
              </a:schemeClr>
            </a:solidFill>
            <a:prstDash val="sysDot"/>
          </a:ln>
          <a:effectLst/>
        </p:spPr>
      </p:cxnSp>
      <p:cxnSp>
        <p:nvCxnSpPr>
          <p:cNvPr id="10" name="Straight Connector 9"/>
          <p:cNvCxnSpPr/>
          <p:nvPr/>
        </p:nvCxnSpPr>
        <p:spPr>
          <a:xfrm>
            <a:off x="214230" y="826470"/>
            <a:ext cx="3126225" cy="0"/>
          </a:xfrm>
          <a:prstGeom prst="lin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>
                <a:lumMod val="65000"/>
                <a:lumOff val="35000"/>
              </a:sysClr>
            </a:solidFill>
            <a:prstDash val="soli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153223" y="5779802"/>
            <a:ext cx="635110" cy="12881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381685"/>
            <a:r>
              <a:rPr lang="en-AU" sz="7771" dirty="0">
                <a:solidFill>
                  <a:prstClr val="white">
                    <a:lumMod val="65000"/>
                  </a:prst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1182" y="5745838"/>
            <a:ext cx="2282450" cy="275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81685"/>
            <a:r>
              <a:rPr lang="en-AU" sz="1187" b="1" dirty="0">
                <a:solidFill>
                  <a:prstClr val="black"/>
                </a:solidFill>
              </a:rPr>
              <a:t>Key Quote 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599451" y="475828"/>
            <a:ext cx="3547852" cy="407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81685">
              <a:spcAft>
                <a:spcPts val="1295"/>
              </a:spcAft>
            </a:pPr>
            <a:r>
              <a:rPr lang="en-AU" sz="1187" b="1" dirty="0">
                <a:solidFill>
                  <a:prstClr val="black"/>
                </a:solidFill>
              </a:rPr>
              <a:t>Important context</a:t>
            </a:r>
            <a:br>
              <a:rPr lang="en-AU" sz="1295" dirty="0">
                <a:solidFill>
                  <a:prstClr val="black"/>
                </a:solidFill>
              </a:rPr>
            </a:br>
            <a:r>
              <a:rPr lang="en-NZ" sz="863" dirty="0"/>
              <a:t>(Mindset, attitudes, external factors, current approach, etc)</a:t>
            </a:r>
            <a:endParaRPr lang="en-AU" sz="1295" dirty="0">
              <a:solidFill>
                <a:prstClr val="black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24612" y="2445984"/>
            <a:ext cx="2957811" cy="757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81685">
              <a:spcAft>
                <a:spcPts val="1295"/>
              </a:spcAft>
            </a:pPr>
            <a:r>
              <a:rPr lang="en-AU" sz="1187" b="1" dirty="0">
                <a:solidFill>
                  <a:prstClr val="black"/>
                </a:solidFill>
              </a:rPr>
              <a:t>Role: Kaiako in VET Provider</a:t>
            </a:r>
          </a:p>
          <a:p>
            <a:pPr defTabSz="1381685">
              <a:spcAft>
                <a:spcPts val="1295"/>
              </a:spcAft>
            </a:pPr>
            <a:r>
              <a:rPr lang="en-AU" sz="1187" b="1" dirty="0">
                <a:solidFill>
                  <a:prstClr val="black"/>
                </a:solidFill>
              </a:rPr>
              <a:t>Demographics and Characteristics </a:t>
            </a:r>
            <a:br>
              <a:rPr lang="en-AU" sz="1295" dirty="0">
                <a:solidFill>
                  <a:prstClr val="black"/>
                </a:solidFill>
              </a:rPr>
            </a:br>
            <a:r>
              <a:rPr lang="en-AU" sz="863" dirty="0">
                <a:solidFill>
                  <a:prstClr val="black"/>
                </a:solidFill>
              </a:rPr>
              <a:t>(Likely age, background, education, resources, etc)</a:t>
            </a:r>
            <a:endParaRPr lang="en-AU" sz="1295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743279-43A6-D5FD-2B4F-581C2EABF109}"/>
              </a:ext>
            </a:extLst>
          </p:cNvPr>
          <p:cNvSpPr txBox="1"/>
          <p:nvPr/>
        </p:nvSpPr>
        <p:spPr>
          <a:xfrm>
            <a:off x="109413" y="480943"/>
            <a:ext cx="2868194" cy="324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11" dirty="0"/>
              <a:t>Mike Thompson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B3B96C-1085-08F0-8E6B-859F3F58C4FE}"/>
              </a:ext>
            </a:extLst>
          </p:cNvPr>
          <p:cNvSpPr txBox="1"/>
          <p:nvPr/>
        </p:nvSpPr>
        <p:spPr>
          <a:xfrm>
            <a:off x="191182" y="3150716"/>
            <a:ext cx="3149273" cy="2300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42 years old, married with two teenage children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20+ years experience as a qualified builder/carpenter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Trade qualification and site supervisor experience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Recently completed building his own home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Considering teaching due to ongoing back problems from physical work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No formal teaching qualifications or education beyond trade cert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Basic computer skills, mainly uses phone for digital tasks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Respected in local building community with strong industry networks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E5E890-2FB0-5E5A-1FF0-9838F43C1DC8}"/>
              </a:ext>
            </a:extLst>
          </p:cNvPr>
          <p:cNvSpPr txBox="1"/>
          <p:nvPr/>
        </p:nvSpPr>
        <p:spPr>
          <a:xfrm>
            <a:off x="3631648" y="826470"/>
            <a:ext cx="3463658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Sees himself as "starting over" despite being an industry expert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Motivated to "pay it forward" - remembers tradies who taught him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Anxious about standing in front of a class for the first time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Unsure what’s expected of him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Assumed teaching would be "showing people how to build"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Earning less money than in industry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Provider desperately needs someone due to last tutor leaving suddenly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56B94A-BB64-4B45-A6E0-DF74B7D258C5}"/>
              </a:ext>
            </a:extLst>
          </p:cNvPr>
          <p:cNvSpPr txBox="1"/>
          <p:nvPr/>
        </p:nvSpPr>
        <p:spPr>
          <a:xfrm>
            <a:off x="638513" y="6002593"/>
            <a:ext cx="2895985" cy="1088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79" dirty="0"/>
              <a:t>I've built houses for 20 years - I know this stuff inside out. But standing in front of these kids with all this education jargon and computer systems... I feel like an apprentice all over again. I just want to teach them how to build properly, but I don't even know where to start.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F6DF452-98E9-28C0-30F5-824CDD83ADD8}"/>
              </a:ext>
            </a:extLst>
          </p:cNvPr>
          <p:cNvSpPr txBox="1"/>
          <p:nvPr/>
        </p:nvSpPr>
        <p:spPr>
          <a:xfrm>
            <a:off x="3631648" y="5636292"/>
            <a:ext cx="3463648" cy="1511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Learning Management System (never used one before)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15-20 pre-trade students aged 16-19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Programme manager (seems very busy, hard to reach)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Two other trade tutors (in different disciplines)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Admin staff for enrolments and compliance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Industry employers for work placements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Student support services (not sure when to refer)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Programme resources left by previous tutor (outdated)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Assessment templates and moderation requirements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36577B-38AB-BBEB-ADE4-5D9BBCF9C240}"/>
              </a:ext>
            </a:extLst>
          </p:cNvPr>
          <p:cNvSpPr txBox="1"/>
          <p:nvPr/>
        </p:nvSpPr>
        <p:spPr>
          <a:xfrm>
            <a:off x="7155598" y="3841661"/>
            <a:ext cx="3370134" cy="275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81685">
              <a:spcAft>
                <a:spcPts val="907"/>
              </a:spcAft>
            </a:pPr>
            <a:r>
              <a:rPr lang="en-AU" sz="1187" b="1" dirty="0">
                <a:solidFill>
                  <a:prstClr val="black"/>
                </a:solidFill>
              </a:rPr>
              <a:t>These things would delight me: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B5DCE5C-B262-8082-50AF-195F66309E43}"/>
              </a:ext>
            </a:extLst>
          </p:cNvPr>
          <p:cNvSpPr txBox="1"/>
          <p:nvPr/>
        </p:nvSpPr>
        <p:spPr>
          <a:xfrm>
            <a:off x="3607747" y="3140929"/>
            <a:ext cx="3547852" cy="407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81685">
              <a:spcAft>
                <a:spcPts val="1295"/>
              </a:spcAft>
            </a:pPr>
            <a:r>
              <a:rPr lang="en-AU" sz="1187" b="1" dirty="0">
                <a:solidFill>
                  <a:prstClr val="black"/>
                </a:solidFill>
              </a:rPr>
              <a:t>I’m wanting to do these things… </a:t>
            </a:r>
            <a:br>
              <a:rPr lang="en-AU" sz="1295" dirty="0">
                <a:solidFill>
                  <a:prstClr val="black"/>
                </a:solidFill>
              </a:rPr>
            </a:br>
            <a:r>
              <a:rPr lang="en-AU" sz="863" dirty="0">
                <a:solidFill>
                  <a:prstClr val="black"/>
                </a:solidFill>
              </a:rPr>
              <a:t>(Relevant jobs or tasks around their role)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E966153-0974-D0BD-C4A5-583A245C1F95}"/>
              </a:ext>
            </a:extLst>
          </p:cNvPr>
          <p:cNvSpPr txBox="1"/>
          <p:nvPr/>
        </p:nvSpPr>
        <p:spPr>
          <a:xfrm>
            <a:off x="3583153" y="5305293"/>
            <a:ext cx="3547852" cy="407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81685"/>
            <a:r>
              <a:rPr lang="en-AU" sz="1187" b="1" dirty="0">
                <a:solidFill>
                  <a:prstClr val="black"/>
                </a:solidFill>
              </a:rPr>
              <a:t>I interact with these things:</a:t>
            </a:r>
          </a:p>
          <a:p>
            <a:pPr defTabSz="1381685"/>
            <a:r>
              <a:rPr lang="en-AU" sz="863" dirty="0">
                <a:solidFill>
                  <a:prstClr val="black"/>
                </a:solidFill>
              </a:rPr>
              <a:t>(People, Tools, platforms, documents, etc)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6998975-14A1-2809-48B6-FCB7F4BA0A80}"/>
              </a:ext>
            </a:extLst>
          </p:cNvPr>
          <p:cNvSpPr txBox="1"/>
          <p:nvPr/>
        </p:nvSpPr>
        <p:spPr>
          <a:xfrm>
            <a:off x="7228155" y="715674"/>
            <a:ext cx="3249428" cy="2142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Being told "here's your class" with minimal guidance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Educational acronyms and jargon no one explains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IT systems with no training or support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Senior tutors who won't share resources ("I had to figure it out")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Students with complex needs I'm not equipped to handle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Admin tasks taking time away from teaching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Being treated like a beginner when I'm an expert builder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No time to prepare before first class starts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Conflicting information from different people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2C13043-3EFD-BBFE-102E-EF7721A12AA2}"/>
              </a:ext>
            </a:extLst>
          </p:cNvPr>
          <p:cNvSpPr txBox="1"/>
          <p:nvPr/>
        </p:nvSpPr>
        <p:spPr>
          <a:xfrm>
            <a:off x="7207656" y="4124023"/>
            <a:ext cx="3249428" cy="2458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A structured onboarding plan showing what to expect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Shadowing an experienced tutor for a few weeks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Clear explanations of my responsibilities and boundaries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Templates and resources I can adapt (not start from scratch)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Regular check-ins with supportive manager or mentor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Time to develop confidence before solo teaching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Recognition of my industry expertise and experience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Practical guidance on classroom management basics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Colleagues who share knowledge and include me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27B0D60-2EA7-7ED0-87F2-020E59F71CC8}"/>
              </a:ext>
            </a:extLst>
          </p:cNvPr>
          <p:cNvSpPr txBox="1"/>
          <p:nvPr/>
        </p:nvSpPr>
        <p:spPr>
          <a:xfrm>
            <a:off x="3583152" y="3482628"/>
            <a:ext cx="3463658" cy="1511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Teach practical building skills effectively to young people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Share my industry knowledge and experience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Help students become skilled, work-ready tradespeople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Create a good learning environment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Understand what paperwork and admin I need to do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Figure out how to use the computer systems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/>
              <a:t>Learn the education jargon everyone keeps using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38B3704-2029-00BC-29B3-41A6FDE2719B}"/>
              </a:ext>
            </a:extLst>
          </p:cNvPr>
          <p:cNvSpPr txBox="1"/>
          <p:nvPr/>
        </p:nvSpPr>
        <p:spPr>
          <a:xfrm>
            <a:off x="7655084" y="7151615"/>
            <a:ext cx="2963577" cy="291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8" dirty="0"/>
              <a:t>Source: PROVIDER-BASED VET KAIAKO DEVELOPMENT PATHWAYS. Exploring the ways Kaiako are Supported and Developed. Skills Group 23 August 2024</a:t>
            </a:r>
          </a:p>
        </p:txBody>
      </p:sp>
      <p:pic>
        <p:nvPicPr>
          <p:cNvPr id="29" name="Picture 28" descr="A person in orange vest and safety vest with tools belt&#10;&#10;AI-generated content may be incorrect.">
            <a:extLst>
              <a:ext uri="{FF2B5EF4-FFF2-40B4-BE49-F238E27FC236}">
                <a16:creationId xmlns:a16="http://schemas.microsoft.com/office/drawing/2014/main" id="{72AA598F-3BD0-C535-6B5C-4D72857D98F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320" r="47487" b="52079"/>
          <a:stretch>
            <a:fillRect/>
          </a:stretch>
        </p:blipFill>
        <p:spPr>
          <a:xfrm>
            <a:off x="1156256" y="1001442"/>
            <a:ext cx="1272640" cy="137999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89709534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62C764467AFD44A2490CE485546CCB" ma:contentTypeVersion="25" ma:contentTypeDescription="Create a new document." ma:contentTypeScope="" ma:versionID="b760695eb45a8a14c924971b3b6ff419">
  <xsd:schema xmlns:xsd="http://www.w3.org/2001/XMLSchema" xmlns:xs="http://www.w3.org/2001/XMLSchema" xmlns:p="http://schemas.microsoft.com/office/2006/metadata/properties" xmlns:ns2="3926f64e-e7bf-4e76-9326-49e41971bc1a" xmlns:ns3="90e62c54-4d8d-46a0-a4ea-56d2656fca17" targetNamespace="http://schemas.microsoft.com/office/2006/metadata/properties" ma:root="true" ma:fieldsID="2d262b44926692e4c120f530c596d8d2" ns2:_="" ns3:_="">
    <xsd:import namespace="3926f64e-e7bf-4e76-9326-49e41971bc1a"/>
    <xsd:import namespace="90e62c54-4d8d-46a0-a4ea-56d2656fca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26f64e-e7bf-4e76-9326-49e41971bc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5f907047-9ea7-43f6-afbd-df01ff5a0c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e62c54-4d8d-46a0-a4ea-56d2656fca1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7f0860e-433e-49ca-8dfc-111394782cb4}" ma:internalName="TaxCatchAll" ma:showField="CatchAllData" ma:web="90e62c54-4d8d-46a0-a4ea-56d2656fca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0e62c54-4d8d-46a0-a4ea-56d2656fca17" xsi:nil="true"/>
    <lcf76f155ced4ddcb4097134ff3c332f xmlns="3926f64e-e7bf-4e76-9326-49e41971bc1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11C6EA1-0B4A-4A21-AF32-6CE6474CBF04}"/>
</file>

<file path=customXml/itemProps2.xml><?xml version="1.0" encoding="utf-8"?>
<ds:datastoreItem xmlns:ds="http://schemas.openxmlformats.org/officeDocument/2006/customXml" ds:itemID="{00F4FCF7-9865-4930-A654-88055ED7E44D}"/>
</file>

<file path=customXml/itemProps3.xml><?xml version="1.0" encoding="utf-8"?>
<ds:datastoreItem xmlns:ds="http://schemas.openxmlformats.org/officeDocument/2006/customXml" ds:itemID="{31127202-D74A-40EC-A4AA-90371F6FFE5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</TotalTime>
  <Words>576</Words>
  <Application>Microsoft Macintosh PowerPoint</Application>
  <PresentationFormat>Custom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Grant</dc:creator>
  <cp:lastModifiedBy>Martin Grant</cp:lastModifiedBy>
  <cp:revision>2</cp:revision>
  <dcterms:created xsi:type="dcterms:W3CDTF">2025-06-29T20:46:37Z</dcterms:created>
  <dcterms:modified xsi:type="dcterms:W3CDTF">2025-10-16T21:37:07Z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0x010100D762C764467AFD44A2490CE485546CCB</vt:lpwstr>
  </property>
</Properties>
</file>