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84" r:id="rId4"/>
    <p:sldMasterId id="2147483841" r:id="rId5"/>
    <p:sldMasterId id="2147483944" r:id="rId6"/>
  </p:sldMasterIdLst>
  <p:notesMasterIdLst>
    <p:notesMasterId r:id="rId20"/>
  </p:notesMasterIdLst>
  <p:sldIdLst>
    <p:sldId id="284" r:id="rId7"/>
    <p:sldId id="274" r:id="rId8"/>
    <p:sldId id="267" r:id="rId9"/>
    <p:sldId id="268" r:id="rId10"/>
    <p:sldId id="283" r:id="rId11"/>
    <p:sldId id="277" r:id="rId12"/>
    <p:sldId id="278" r:id="rId13"/>
    <p:sldId id="279" r:id="rId14"/>
    <p:sldId id="280" r:id="rId15"/>
    <p:sldId id="285" r:id="rId16"/>
    <p:sldId id="276" r:id="rId17"/>
    <p:sldId id="281" r:id="rId18"/>
    <p:sldId id="256" r:id="rId19"/>
  </p:sldIdLst>
  <p:sldSz cx="12192000" cy="6858000"/>
  <p:notesSz cx="6858000" cy="9144000"/>
  <p:embeddedFontLst>
    <p:embeddedFont>
      <p:font typeface="Avenir Black" panose="02000503020000020003" pitchFamily="2" charset="0"/>
      <p:bold r:id="rId21"/>
      <p:italic r:id="rId22"/>
      <p:boldItalic r:id="rId23"/>
    </p:embeddedFont>
    <p:embeddedFont>
      <p:font typeface="Avenir Book" panose="02000503020000020003" pitchFamily="2" charset="0"/>
      <p:regular r:id="rId24"/>
      <p:italic r:id="rId25"/>
    </p:embeddedFont>
    <p:embeddedFont>
      <p:font typeface="Avenir Medium" panose="02000503020000020003" pitchFamily="2" charset="0"/>
      <p:regular r:id="rId26"/>
      <p:italic r:id="rId27"/>
    </p:embeddedFont>
    <p:embeddedFont>
      <p:font typeface="DM Sans" pitchFamily="2" charset="77"/>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A9FE7A-EB12-1981-465C-5FC5A3D230A3}" name="Candice Hsu" initials="CH" userId="Candice Hsu"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herine Hall" initials="KH" lastIdx="1" clrIdx="0">
    <p:extLst>
      <p:ext uri="{19B8F6BF-5375-455C-9EA6-DF929625EA0E}">
        <p15:presenceInfo xmlns:p15="http://schemas.microsoft.com/office/powerpoint/2012/main" userId="S-1-5-21-3587717092-261819272-2827223677-3941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7171"/>
    <a:srgbClr val="30063E"/>
    <a:srgbClr val="30062E"/>
    <a:srgbClr val="FF6600"/>
    <a:srgbClr val="D66804"/>
    <a:srgbClr val="F2921D"/>
    <a:srgbClr val="F26B1D"/>
    <a:srgbClr val="F44336"/>
    <a:srgbClr val="C54D0B"/>
    <a:srgbClr val="FB8C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10A7C2-AB1C-0145-85AC-92FB4C33B1A0}" v="40" dt="2025-11-12T22:06:52.8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95"/>
    <p:restoredTop sz="96390"/>
  </p:normalViewPr>
  <p:slideViewPr>
    <p:cSldViewPr snapToGrid="0">
      <p:cViewPr varScale="1">
        <p:scale>
          <a:sx n="122" d="100"/>
          <a:sy n="122" d="100"/>
        </p:scale>
        <p:origin x="208" y="23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6.fntdata"/><Relationship Id="rId39" Type="http://schemas.microsoft.com/office/2018/10/relationships/authors" Target="authors.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5.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4.fntdata"/><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Grant" userId="d82b6684-c096-4dfd-a07e-af44d864a14c" providerId="ADAL" clId="{877C0682-FB40-5598-BA8C-0F029EBA9A27}"/>
    <pc:docChg chg="undo custSel addSld delSld modSld">
      <pc:chgData name="Martin Grant" userId="d82b6684-c096-4dfd-a07e-af44d864a14c" providerId="ADAL" clId="{877C0682-FB40-5598-BA8C-0F029EBA9A27}" dt="2025-11-12T22:07:40.599" v="3822" actId="20577"/>
      <pc:docMkLst>
        <pc:docMk/>
      </pc:docMkLst>
      <pc:sldChg chg="modSp mod">
        <pc:chgData name="Martin Grant" userId="d82b6684-c096-4dfd-a07e-af44d864a14c" providerId="ADAL" clId="{877C0682-FB40-5598-BA8C-0F029EBA9A27}" dt="2025-11-12T22:01:56.197" v="3693" actId="20577"/>
        <pc:sldMkLst>
          <pc:docMk/>
          <pc:sldMk cId="1060148655" sldId="267"/>
        </pc:sldMkLst>
        <pc:spChg chg="mod">
          <ac:chgData name="Martin Grant" userId="d82b6684-c096-4dfd-a07e-af44d864a14c" providerId="ADAL" clId="{877C0682-FB40-5598-BA8C-0F029EBA9A27}" dt="2025-11-12T22:01:56.197" v="3693" actId="20577"/>
          <ac:spMkLst>
            <pc:docMk/>
            <pc:sldMk cId="1060148655" sldId="267"/>
            <ac:spMk id="2" creationId="{267F94EE-A1FF-E6C5-6495-15525E71CB6E}"/>
          </ac:spMkLst>
        </pc:spChg>
        <pc:spChg chg="mod">
          <ac:chgData name="Martin Grant" userId="d82b6684-c096-4dfd-a07e-af44d864a14c" providerId="ADAL" clId="{877C0682-FB40-5598-BA8C-0F029EBA9A27}" dt="2025-11-11T01:37:14.216" v="63" actId="1036"/>
          <ac:spMkLst>
            <pc:docMk/>
            <pc:sldMk cId="1060148655" sldId="267"/>
            <ac:spMk id="8" creationId="{015C68D1-02F1-AA83-7E63-E3DD8D6BA974}"/>
          </ac:spMkLst>
        </pc:spChg>
        <pc:spChg chg="mod">
          <ac:chgData name="Martin Grant" userId="d82b6684-c096-4dfd-a07e-af44d864a14c" providerId="ADAL" clId="{877C0682-FB40-5598-BA8C-0F029EBA9A27}" dt="2025-11-12T21:52:11.622" v="3672" actId="1036"/>
          <ac:spMkLst>
            <pc:docMk/>
            <pc:sldMk cId="1060148655" sldId="267"/>
            <ac:spMk id="10" creationId="{4924AC71-D500-C97A-C100-537A444B1044}"/>
          </ac:spMkLst>
        </pc:spChg>
        <pc:spChg chg="mod">
          <ac:chgData name="Martin Grant" userId="d82b6684-c096-4dfd-a07e-af44d864a14c" providerId="ADAL" clId="{877C0682-FB40-5598-BA8C-0F029EBA9A27}" dt="2025-11-12T21:52:11.622" v="3672" actId="1036"/>
          <ac:spMkLst>
            <pc:docMk/>
            <pc:sldMk cId="1060148655" sldId="267"/>
            <ac:spMk id="11" creationId="{EAA232B9-072B-1201-0040-DFFC357BFD41}"/>
          </ac:spMkLst>
        </pc:spChg>
        <pc:spChg chg="mod">
          <ac:chgData name="Martin Grant" userId="d82b6684-c096-4dfd-a07e-af44d864a14c" providerId="ADAL" clId="{877C0682-FB40-5598-BA8C-0F029EBA9A27}" dt="2025-11-12T21:52:11.622" v="3672" actId="1036"/>
          <ac:spMkLst>
            <pc:docMk/>
            <pc:sldMk cId="1060148655" sldId="267"/>
            <ac:spMk id="12" creationId="{35F0F06D-AACD-225A-90F9-14BE138B0719}"/>
          </ac:spMkLst>
        </pc:spChg>
        <pc:spChg chg="mod">
          <ac:chgData name="Martin Grant" userId="d82b6684-c096-4dfd-a07e-af44d864a14c" providerId="ADAL" clId="{877C0682-FB40-5598-BA8C-0F029EBA9A27}" dt="2025-11-12T21:52:11.622" v="3672" actId="1036"/>
          <ac:spMkLst>
            <pc:docMk/>
            <pc:sldMk cId="1060148655" sldId="267"/>
            <ac:spMk id="13" creationId="{66562908-4942-6D64-2CC7-7390749DA75E}"/>
          </ac:spMkLst>
        </pc:spChg>
        <pc:spChg chg="mod">
          <ac:chgData name="Martin Grant" userId="d82b6684-c096-4dfd-a07e-af44d864a14c" providerId="ADAL" clId="{877C0682-FB40-5598-BA8C-0F029EBA9A27}" dt="2025-11-12T21:52:11.622" v="3672" actId="1036"/>
          <ac:spMkLst>
            <pc:docMk/>
            <pc:sldMk cId="1060148655" sldId="267"/>
            <ac:spMk id="14" creationId="{1992FF72-0F18-4D84-3CAC-C66143B1F8F4}"/>
          </ac:spMkLst>
        </pc:spChg>
        <pc:spChg chg="mod">
          <ac:chgData name="Martin Grant" userId="d82b6684-c096-4dfd-a07e-af44d864a14c" providerId="ADAL" clId="{877C0682-FB40-5598-BA8C-0F029EBA9A27}" dt="2025-11-12T21:52:11.622" v="3672" actId="1036"/>
          <ac:spMkLst>
            <pc:docMk/>
            <pc:sldMk cId="1060148655" sldId="267"/>
            <ac:spMk id="15" creationId="{5E21F985-055C-FC22-63ED-951354F3CA01}"/>
          </ac:spMkLst>
        </pc:spChg>
        <pc:spChg chg="mod">
          <ac:chgData name="Martin Grant" userId="d82b6684-c096-4dfd-a07e-af44d864a14c" providerId="ADAL" clId="{877C0682-FB40-5598-BA8C-0F029EBA9A27}" dt="2025-11-12T21:52:11.622" v="3672" actId="1036"/>
          <ac:spMkLst>
            <pc:docMk/>
            <pc:sldMk cId="1060148655" sldId="267"/>
            <ac:spMk id="17" creationId="{98BE0CC5-C8BE-C7DC-5A80-5A6A4209F3E4}"/>
          </ac:spMkLst>
        </pc:spChg>
        <pc:spChg chg="mod">
          <ac:chgData name="Martin Grant" userId="d82b6684-c096-4dfd-a07e-af44d864a14c" providerId="ADAL" clId="{877C0682-FB40-5598-BA8C-0F029EBA9A27}" dt="2025-11-12T21:52:11.622" v="3672" actId="1036"/>
          <ac:spMkLst>
            <pc:docMk/>
            <pc:sldMk cId="1060148655" sldId="267"/>
            <ac:spMk id="18" creationId="{CE216475-1404-E413-2C62-278AD2B5792B}"/>
          </ac:spMkLst>
        </pc:spChg>
        <pc:spChg chg="mod">
          <ac:chgData name="Martin Grant" userId="d82b6684-c096-4dfd-a07e-af44d864a14c" providerId="ADAL" clId="{877C0682-FB40-5598-BA8C-0F029EBA9A27}" dt="2025-11-12T21:52:11.622" v="3672" actId="1036"/>
          <ac:spMkLst>
            <pc:docMk/>
            <pc:sldMk cId="1060148655" sldId="267"/>
            <ac:spMk id="19" creationId="{881DB1E0-879A-E4BB-207F-DD2FE49364DE}"/>
          </ac:spMkLst>
        </pc:spChg>
        <pc:spChg chg="mod">
          <ac:chgData name="Martin Grant" userId="d82b6684-c096-4dfd-a07e-af44d864a14c" providerId="ADAL" clId="{877C0682-FB40-5598-BA8C-0F029EBA9A27}" dt="2025-11-12T21:52:11.622" v="3672" actId="1036"/>
          <ac:spMkLst>
            <pc:docMk/>
            <pc:sldMk cId="1060148655" sldId="267"/>
            <ac:spMk id="20" creationId="{983691CF-9EE5-213B-7A99-B9E5E0E4943D}"/>
          </ac:spMkLst>
        </pc:spChg>
      </pc:sldChg>
      <pc:sldChg chg="addSp delSp modSp mod">
        <pc:chgData name="Martin Grant" userId="d82b6684-c096-4dfd-a07e-af44d864a14c" providerId="ADAL" clId="{877C0682-FB40-5598-BA8C-0F029EBA9A27}" dt="2025-11-12T22:03:58.791" v="3805" actId="20577"/>
        <pc:sldMkLst>
          <pc:docMk/>
          <pc:sldMk cId="2571854018" sldId="268"/>
        </pc:sldMkLst>
        <pc:spChg chg="mod">
          <ac:chgData name="Martin Grant" userId="d82b6684-c096-4dfd-a07e-af44d864a14c" providerId="ADAL" clId="{877C0682-FB40-5598-BA8C-0F029EBA9A27}" dt="2025-11-11T01:49:32.539" v="691" actId="1035"/>
          <ac:spMkLst>
            <pc:docMk/>
            <pc:sldMk cId="2571854018" sldId="268"/>
            <ac:spMk id="2" creationId="{95C340E8-0852-DE41-E11B-73B39CE06C77}"/>
          </ac:spMkLst>
        </pc:spChg>
        <pc:spChg chg="mod">
          <ac:chgData name="Martin Grant" userId="d82b6684-c096-4dfd-a07e-af44d864a14c" providerId="ADAL" clId="{877C0682-FB40-5598-BA8C-0F029EBA9A27}" dt="2025-11-12T22:03:03.041" v="3780" actId="1035"/>
          <ac:spMkLst>
            <pc:docMk/>
            <pc:sldMk cId="2571854018" sldId="268"/>
            <ac:spMk id="3" creationId="{E631103D-F3D8-E3D9-E0E9-DA27FC77F304}"/>
          </ac:spMkLst>
        </pc:spChg>
        <pc:spChg chg="mod">
          <ac:chgData name="Martin Grant" userId="d82b6684-c096-4dfd-a07e-af44d864a14c" providerId="ADAL" clId="{877C0682-FB40-5598-BA8C-0F029EBA9A27}" dt="2025-11-12T04:03:41.366" v="3511" actId="20577"/>
          <ac:spMkLst>
            <pc:docMk/>
            <pc:sldMk cId="2571854018" sldId="268"/>
            <ac:spMk id="4" creationId="{F5098C11-80E8-539C-38C3-FC97B5733231}"/>
          </ac:spMkLst>
        </pc:spChg>
        <pc:spChg chg="mod">
          <ac:chgData name="Martin Grant" userId="d82b6684-c096-4dfd-a07e-af44d864a14c" providerId="ADAL" clId="{877C0682-FB40-5598-BA8C-0F029EBA9A27}" dt="2025-11-11T01:46:29.553" v="465" actId="1035"/>
          <ac:spMkLst>
            <pc:docMk/>
            <pc:sldMk cId="2571854018" sldId="268"/>
            <ac:spMk id="5" creationId="{41772713-8819-8C87-4096-9D5E7B3BD563}"/>
          </ac:spMkLst>
        </pc:spChg>
        <pc:spChg chg="mod">
          <ac:chgData name="Martin Grant" userId="d82b6684-c096-4dfd-a07e-af44d864a14c" providerId="ADAL" clId="{877C0682-FB40-5598-BA8C-0F029EBA9A27}" dt="2025-11-11T01:46:16.173" v="451" actId="465"/>
          <ac:spMkLst>
            <pc:docMk/>
            <pc:sldMk cId="2571854018" sldId="268"/>
            <ac:spMk id="6" creationId="{F140F886-F98C-33E4-539B-50E45C58DED6}"/>
          </ac:spMkLst>
        </pc:spChg>
        <pc:spChg chg="mod">
          <ac:chgData name="Martin Grant" userId="d82b6684-c096-4dfd-a07e-af44d864a14c" providerId="ADAL" clId="{877C0682-FB40-5598-BA8C-0F029EBA9A27}" dt="2025-11-11T01:49:32.539" v="691" actId="1035"/>
          <ac:spMkLst>
            <pc:docMk/>
            <pc:sldMk cId="2571854018" sldId="268"/>
            <ac:spMk id="7" creationId="{25A09F23-5F9F-F7EE-DAEA-4ECD6CCD101A}"/>
          </ac:spMkLst>
        </pc:spChg>
        <pc:spChg chg="mod">
          <ac:chgData name="Martin Grant" userId="d82b6684-c096-4dfd-a07e-af44d864a14c" providerId="ADAL" clId="{877C0682-FB40-5598-BA8C-0F029EBA9A27}" dt="2025-11-11T01:46:16.173" v="451" actId="465"/>
          <ac:spMkLst>
            <pc:docMk/>
            <pc:sldMk cId="2571854018" sldId="268"/>
            <ac:spMk id="8" creationId="{B38B4403-ADC1-0CA6-68C0-70487AB592CF}"/>
          </ac:spMkLst>
        </pc:spChg>
        <pc:spChg chg="mod">
          <ac:chgData name="Martin Grant" userId="d82b6684-c096-4dfd-a07e-af44d864a14c" providerId="ADAL" clId="{877C0682-FB40-5598-BA8C-0F029EBA9A27}" dt="2025-11-12T02:48:09.327" v="871" actId="20577"/>
          <ac:spMkLst>
            <pc:docMk/>
            <pc:sldMk cId="2571854018" sldId="268"/>
            <ac:spMk id="9" creationId="{C6375562-5075-AC09-9E1F-1789AA213A76}"/>
          </ac:spMkLst>
        </pc:spChg>
        <pc:spChg chg="mod">
          <ac:chgData name="Martin Grant" userId="d82b6684-c096-4dfd-a07e-af44d864a14c" providerId="ADAL" clId="{877C0682-FB40-5598-BA8C-0F029EBA9A27}" dt="2025-11-11T01:46:16.173" v="451" actId="465"/>
          <ac:spMkLst>
            <pc:docMk/>
            <pc:sldMk cId="2571854018" sldId="268"/>
            <ac:spMk id="10" creationId="{4ED6CAD6-7F10-2F09-1C3E-96393CC0251B}"/>
          </ac:spMkLst>
        </pc:spChg>
        <pc:spChg chg="mod">
          <ac:chgData name="Martin Grant" userId="d82b6684-c096-4dfd-a07e-af44d864a14c" providerId="ADAL" clId="{877C0682-FB40-5598-BA8C-0F029EBA9A27}" dt="2025-11-11T01:46:41.618" v="484" actId="1036"/>
          <ac:spMkLst>
            <pc:docMk/>
            <pc:sldMk cId="2571854018" sldId="268"/>
            <ac:spMk id="11" creationId="{4EA43763-4F62-A123-A1AE-9ED3DF80DDC8}"/>
          </ac:spMkLst>
        </pc:spChg>
        <pc:spChg chg="mod">
          <ac:chgData name="Martin Grant" userId="d82b6684-c096-4dfd-a07e-af44d864a14c" providerId="ADAL" clId="{877C0682-FB40-5598-BA8C-0F029EBA9A27}" dt="2025-11-11T01:46:16.173" v="451" actId="465"/>
          <ac:spMkLst>
            <pc:docMk/>
            <pc:sldMk cId="2571854018" sldId="268"/>
            <ac:spMk id="12" creationId="{EAAE3E43-42E2-386E-4CD6-5E4B442F7C38}"/>
          </ac:spMkLst>
        </pc:spChg>
        <pc:spChg chg="mod">
          <ac:chgData name="Martin Grant" userId="d82b6684-c096-4dfd-a07e-af44d864a14c" providerId="ADAL" clId="{877C0682-FB40-5598-BA8C-0F029EBA9A27}" dt="2025-11-12T04:02:29.275" v="3462" actId="20577"/>
          <ac:spMkLst>
            <pc:docMk/>
            <pc:sldMk cId="2571854018" sldId="268"/>
            <ac:spMk id="13" creationId="{5F380DC6-2962-CA0B-8310-3154EE44B1FB}"/>
          </ac:spMkLst>
        </pc:spChg>
        <pc:spChg chg="add mod">
          <ac:chgData name="Martin Grant" userId="d82b6684-c096-4dfd-a07e-af44d864a14c" providerId="ADAL" clId="{877C0682-FB40-5598-BA8C-0F029EBA9A27}" dt="2025-11-11T01:47:46.445" v="597" actId="1038"/>
          <ac:spMkLst>
            <pc:docMk/>
            <pc:sldMk cId="2571854018" sldId="268"/>
            <ac:spMk id="14" creationId="{CBCCD32D-6D74-3176-E435-E79DBB8D3AA2}"/>
          </ac:spMkLst>
        </pc:spChg>
        <pc:spChg chg="add mod">
          <ac:chgData name="Martin Grant" userId="d82b6684-c096-4dfd-a07e-af44d864a14c" providerId="ADAL" clId="{877C0682-FB40-5598-BA8C-0F029EBA9A27}" dt="2025-11-12T22:03:44.274" v="3793" actId="20577"/>
          <ac:spMkLst>
            <pc:docMk/>
            <pc:sldMk cId="2571854018" sldId="268"/>
            <ac:spMk id="15" creationId="{FEA2CBBD-5092-B2F5-EB88-AFFD8A6E51B2}"/>
          </ac:spMkLst>
        </pc:spChg>
        <pc:spChg chg="mod">
          <ac:chgData name="Martin Grant" userId="d82b6684-c096-4dfd-a07e-af44d864a14c" providerId="ADAL" clId="{877C0682-FB40-5598-BA8C-0F029EBA9A27}" dt="2025-11-11T01:46:16.173" v="451" actId="465"/>
          <ac:spMkLst>
            <pc:docMk/>
            <pc:sldMk cId="2571854018" sldId="268"/>
            <ac:spMk id="16" creationId="{FA08F8D6-4EF1-4B92-D998-67FD206315D4}"/>
          </ac:spMkLst>
        </pc:spChg>
        <pc:spChg chg="mod">
          <ac:chgData name="Martin Grant" userId="d82b6684-c096-4dfd-a07e-af44d864a14c" providerId="ADAL" clId="{877C0682-FB40-5598-BA8C-0F029EBA9A27}" dt="2025-11-11T01:46:54.190" v="507" actId="1036"/>
          <ac:spMkLst>
            <pc:docMk/>
            <pc:sldMk cId="2571854018" sldId="268"/>
            <ac:spMk id="17" creationId="{B5DCF439-1CB4-A70E-7FC2-9845A2D542C6}"/>
          </ac:spMkLst>
        </pc:spChg>
        <pc:spChg chg="mod">
          <ac:chgData name="Martin Grant" userId="d82b6684-c096-4dfd-a07e-af44d864a14c" providerId="ADAL" clId="{877C0682-FB40-5598-BA8C-0F029EBA9A27}" dt="2025-11-11T01:46:16.173" v="451" actId="465"/>
          <ac:spMkLst>
            <pc:docMk/>
            <pc:sldMk cId="2571854018" sldId="268"/>
            <ac:spMk id="18" creationId="{CD0B60AF-2F45-CFA2-D951-938C85C511B3}"/>
          </ac:spMkLst>
        </pc:spChg>
        <pc:spChg chg="add mod">
          <ac:chgData name="Martin Grant" userId="d82b6684-c096-4dfd-a07e-af44d864a14c" providerId="ADAL" clId="{877C0682-FB40-5598-BA8C-0F029EBA9A27}" dt="2025-11-11T01:47:58.413" v="632" actId="1037"/>
          <ac:spMkLst>
            <pc:docMk/>
            <pc:sldMk cId="2571854018" sldId="268"/>
            <ac:spMk id="19" creationId="{1D360340-EC8D-D213-AA38-E5C39860FEC0}"/>
          </ac:spMkLst>
        </pc:spChg>
        <pc:spChg chg="mod">
          <ac:chgData name="Martin Grant" userId="d82b6684-c096-4dfd-a07e-af44d864a14c" providerId="ADAL" clId="{877C0682-FB40-5598-BA8C-0F029EBA9A27}" dt="2025-11-11T01:49:32.539" v="691" actId="1035"/>
          <ac:spMkLst>
            <pc:docMk/>
            <pc:sldMk cId="2571854018" sldId="268"/>
            <ac:spMk id="20" creationId="{DB0EA65E-2C8E-1BB0-21FF-EC3203C55060}"/>
          </ac:spMkLst>
        </pc:spChg>
        <pc:spChg chg="add mod">
          <ac:chgData name="Martin Grant" userId="d82b6684-c096-4dfd-a07e-af44d864a14c" providerId="ADAL" clId="{877C0682-FB40-5598-BA8C-0F029EBA9A27}" dt="2025-11-12T22:03:51.669" v="3799" actId="20577"/>
          <ac:spMkLst>
            <pc:docMk/>
            <pc:sldMk cId="2571854018" sldId="268"/>
            <ac:spMk id="21" creationId="{0CBF7DEE-2BEB-E596-460D-CCB692E0FC75}"/>
          </ac:spMkLst>
        </pc:spChg>
        <pc:spChg chg="add mod">
          <ac:chgData name="Martin Grant" userId="d82b6684-c096-4dfd-a07e-af44d864a14c" providerId="ADAL" clId="{877C0682-FB40-5598-BA8C-0F029EBA9A27}" dt="2025-11-11T01:49:32.539" v="691" actId="1035"/>
          <ac:spMkLst>
            <pc:docMk/>
            <pc:sldMk cId="2571854018" sldId="268"/>
            <ac:spMk id="22" creationId="{F33A3E29-8DAF-B34E-A398-AF486E416EFF}"/>
          </ac:spMkLst>
        </pc:spChg>
        <pc:spChg chg="add mod">
          <ac:chgData name="Martin Grant" userId="d82b6684-c096-4dfd-a07e-af44d864a14c" providerId="ADAL" clId="{877C0682-FB40-5598-BA8C-0F029EBA9A27}" dt="2025-11-12T22:03:58.791" v="3805" actId="20577"/>
          <ac:spMkLst>
            <pc:docMk/>
            <pc:sldMk cId="2571854018" sldId="268"/>
            <ac:spMk id="23" creationId="{6D2D9C7A-A5DA-89BF-D001-22A8EB777C53}"/>
          </ac:spMkLst>
        </pc:spChg>
        <pc:spChg chg="add mod">
          <ac:chgData name="Martin Grant" userId="d82b6684-c096-4dfd-a07e-af44d864a14c" providerId="ADAL" clId="{877C0682-FB40-5598-BA8C-0F029EBA9A27}" dt="2025-11-11T01:46:16.173" v="451" actId="465"/>
          <ac:spMkLst>
            <pc:docMk/>
            <pc:sldMk cId="2571854018" sldId="268"/>
            <ac:spMk id="24" creationId="{B9BF8C49-07D7-1885-BB77-7EF2FEDA5B79}"/>
          </ac:spMkLst>
        </pc:spChg>
        <pc:spChg chg="mod">
          <ac:chgData name="Martin Grant" userId="d82b6684-c096-4dfd-a07e-af44d864a14c" providerId="ADAL" clId="{877C0682-FB40-5598-BA8C-0F029EBA9A27}" dt="2025-11-11T01:46:16.173" v="451" actId="465"/>
          <ac:spMkLst>
            <pc:docMk/>
            <pc:sldMk cId="2571854018" sldId="268"/>
            <ac:spMk id="25" creationId="{483717F9-2EFB-6301-068E-6C188D33E0F8}"/>
          </ac:spMkLst>
        </pc:spChg>
        <pc:spChg chg="add mod">
          <ac:chgData name="Martin Grant" userId="d82b6684-c096-4dfd-a07e-af44d864a14c" providerId="ADAL" clId="{877C0682-FB40-5598-BA8C-0F029EBA9A27}" dt="2025-11-11T01:47:13.358" v="514" actId="1037"/>
          <ac:spMkLst>
            <pc:docMk/>
            <pc:sldMk cId="2571854018" sldId="268"/>
            <ac:spMk id="27" creationId="{D8A6EF97-0AA0-985D-D333-5BD8BAB06790}"/>
          </ac:spMkLst>
        </pc:spChg>
        <pc:spChg chg="mod">
          <ac:chgData name="Martin Grant" userId="d82b6684-c096-4dfd-a07e-af44d864a14c" providerId="ADAL" clId="{877C0682-FB40-5598-BA8C-0F029EBA9A27}" dt="2025-11-11T01:49:32.539" v="691" actId="1035"/>
          <ac:spMkLst>
            <pc:docMk/>
            <pc:sldMk cId="2571854018" sldId="268"/>
            <ac:spMk id="28" creationId="{802F499B-117F-869E-9B69-3BDE25FEFAD9}"/>
          </ac:spMkLst>
        </pc:spChg>
        <pc:spChg chg="mod">
          <ac:chgData name="Martin Grant" userId="d82b6684-c096-4dfd-a07e-af44d864a14c" providerId="ADAL" clId="{877C0682-FB40-5598-BA8C-0F029EBA9A27}" dt="2025-11-11T01:49:32.539" v="691" actId="1035"/>
          <ac:spMkLst>
            <pc:docMk/>
            <pc:sldMk cId="2571854018" sldId="268"/>
            <ac:spMk id="29" creationId="{F4077BFD-6BE9-49FF-BD27-00BB70A6453F}"/>
          </ac:spMkLst>
        </pc:spChg>
        <pc:spChg chg="mod">
          <ac:chgData name="Martin Grant" userId="d82b6684-c096-4dfd-a07e-af44d864a14c" providerId="ADAL" clId="{877C0682-FB40-5598-BA8C-0F029EBA9A27}" dt="2025-11-11T01:47:13.358" v="514" actId="1037"/>
          <ac:spMkLst>
            <pc:docMk/>
            <pc:sldMk cId="2571854018" sldId="268"/>
            <ac:spMk id="30" creationId="{2D3D3EF2-5BCA-4ED7-02B7-F67F294AE090}"/>
          </ac:spMkLst>
        </pc:spChg>
        <pc:spChg chg="mod">
          <ac:chgData name="Martin Grant" userId="d82b6684-c096-4dfd-a07e-af44d864a14c" providerId="ADAL" clId="{877C0682-FB40-5598-BA8C-0F029EBA9A27}" dt="2025-11-11T01:47:13.358" v="514" actId="1037"/>
          <ac:spMkLst>
            <pc:docMk/>
            <pc:sldMk cId="2571854018" sldId="268"/>
            <ac:spMk id="31" creationId="{EDB88658-9815-F0BD-B90D-0CBF4F368023}"/>
          </ac:spMkLst>
        </pc:spChg>
        <pc:spChg chg="mod">
          <ac:chgData name="Martin Grant" userId="d82b6684-c096-4dfd-a07e-af44d864a14c" providerId="ADAL" clId="{877C0682-FB40-5598-BA8C-0F029EBA9A27}" dt="2025-11-11T01:49:32.539" v="691" actId="1035"/>
          <ac:spMkLst>
            <pc:docMk/>
            <pc:sldMk cId="2571854018" sldId="268"/>
            <ac:spMk id="32" creationId="{33C1C1D8-F6D1-F170-DCF3-F1AD798F945B}"/>
          </ac:spMkLst>
        </pc:spChg>
        <pc:spChg chg="mod">
          <ac:chgData name="Martin Grant" userId="d82b6684-c096-4dfd-a07e-af44d864a14c" providerId="ADAL" clId="{877C0682-FB40-5598-BA8C-0F029EBA9A27}" dt="2025-11-11T01:49:32.539" v="691" actId="1035"/>
          <ac:spMkLst>
            <pc:docMk/>
            <pc:sldMk cId="2571854018" sldId="268"/>
            <ac:spMk id="33" creationId="{54E652F8-B66D-DE5A-96C7-373E050200C7}"/>
          </ac:spMkLst>
        </pc:spChg>
        <pc:spChg chg="mod">
          <ac:chgData name="Martin Grant" userId="d82b6684-c096-4dfd-a07e-af44d864a14c" providerId="ADAL" clId="{877C0682-FB40-5598-BA8C-0F029EBA9A27}" dt="2025-11-11T01:47:13.358" v="514" actId="1037"/>
          <ac:spMkLst>
            <pc:docMk/>
            <pc:sldMk cId="2571854018" sldId="268"/>
            <ac:spMk id="34" creationId="{90CE7614-80FC-F9E5-4A31-9571549EA510}"/>
          </ac:spMkLst>
        </pc:spChg>
        <pc:spChg chg="mod">
          <ac:chgData name="Martin Grant" userId="d82b6684-c096-4dfd-a07e-af44d864a14c" providerId="ADAL" clId="{877C0682-FB40-5598-BA8C-0F029EBA9A27}" dt="2025-11-11T01:44:15.361" v="327" actId="1035"/>
          <ac:spMkLst>
            <pc:docMk/>
            <pc:sldMk cId="2571854018" sldId="268"/>
            <ac:spMk id="36" creationId="{A7FBC575-4DCC-A570-F17C-69AF101A9E4F}"/>
          </ac:spMkLst>
        </pc:spChg>
        <pc:spChg chg="mod">
          <ac:chgData name="Martin Grant" userId="d82b6684-c096-4dfd-a07e-af44d864a14c" providerId="ADAL" clId="{877C0682-FB40-5598-BA8C-0F029EBA9A27}" dt="2025-11-11T01:47:34.098" v="573" actId="1035"/>
          <ac:spMkLst>
            <pc:docMk/>
            <pc:sldMk cId="2571854018" sldId="268"/>
            <ac:spMk id="37" creationId="{EE2A4B09-108F-7B7E-B532-E26B2BFE48F4}"/>
          </ac:spMkLst>
        </pc:spChg>
        <pc:spChg chg="mod">
          <ac:chgData name="Martin Grant" userId="d82b6684-c096-4dfd-a07e-af44d864a14c" providerId="ADAL" clId="{877C0682-FB40-5598-BA8C-0F029EBA9A27}" dt="2025-11-11T01:47:32.624" v="570" actId="1035"/>
          <ac:spMkLst>
            <pc:docMk/>
            <pc:sldMk cId="2571854018" sldId="268"/>
            <ac:spMk id="38" creationId="{D1566E56-0FBA-63DF-D050-ED049AD640A0}"/>
          </ac:spMkLst>
        </pc:spChg>
        <pc:spChg chg="mod">
          <ac:chgData name="Martin Grant" userId="d82b6684-c096-4dfd-a07e-af44d864a14c" providerId="ADAL" clId="{877C0682-FB40-5598-BA8C-0F029EBA9A27}" dt="2025-11-11T01:47:30.698" v="563" actId="1035"/>
          <ac:spMkLst>
            <pc:docMk/>
            <pc:sldMk cId="2571854018" sldId="268"/>
            <ac:spMk id="39" creationId="{22AC942C-A607-E39D-93A6-316103A7F00B}"/>
          </ac:spMkLst>
        </pc:spChg>
        <pc:spChg chg="mod">
          <ac:chgData name="Martin Grant" userId="d82b6684-c096-4dfd-a07e-af44d864a14c" providerId="ADAL" clId="{877C0682-FB40-5598-BA8C-0F029EBA9A27}" dt="2025-11-11T01:47:28.507" v="555" actId="1035"/>
          <ac:spMkLst>
            <pc:docMk/>
            <pc:sldMk cId="2571854018" sldId="268"/>
            <ac:spMk id="40" creationId="{FCB7C402-6F87-9828-63B2-512C3DC3C34D}"/>
          </ac:spMkLst>
        </pc:spChg>
        <pc:spChg chg="mod">
          <ac:chgData name="Martin Grant" userId="d82b6684-c096-4dfd-a07e-af44d864a14c" providerId="ADAL" clId="{877C0682-FB40-5598-BA8C-0F029EBA9A27}" dt="2025-11-11T01:47:21.511" v="535" actId="1036"/>
          <ac:spMkLst>
            <pc:docMk/>
            <pc:sldMk cId="2571854018" sldId="268"/>
            <ac:spMk id="41" creationId="{40D7685E-286F-201C-3DF4-64FEADD755BC}"/>
          </ac:spMkLst>
        </pc:spChg>
        <pc:spChg chg="mod">
          <ac:chgData name="Martin Grant" userId="d82b6684-c096-4dfd-a07e-af44d864a14c" providerId="ADAL" clId="{877C0682-FB40-5598-BA8C-0F029EBA9A27}" dt="2025-11-11T01:47:19.678" v="530" actId="1036"/>
          <ac:spMkLst>
            <pc:docMk/>
            <pc:sldMk cId="2571854018" sldId="268"/>
            <ac:spMk id="42" creationId="{F60A188D-387A-3E73-DD2C-2D80B9BAF454}"/>
          </ac:spMkLst>
        </pc:spChg>
        <pc:spChg chg="add mod">
          <ac:chgData name="Martin Grant" userId="d82b6684-c096-4dfd-a07e-af44d864a14c" providerId="ADAL" clId="{877C0682-FB40-5598-BA8C-0F029EBA9A27}" dt="2025-11-11T01:47:24.333" v="546" actId="1035"/>
          <ac:spMkLst>
            <pc:docMk/>
            <pc:sldMk cId="2571854018" sldId="268"/>
            <ac:spMk id="43" creationId="{1A27AF3D-BEEF-FC40-3FAF-3B4C2B4078B2}"/>
          </ac:spMkLst>
        </pc:spChg>
        <pc:spChg chg="add mod">
          <ac:chgData name="Martin Grant" userId="d82b6684-c096-4dfd-a07e-af44d864a14c" providerId="ADAL" clId="{877C0682-FB40-5598-BA8C-0F029EBA9A27}" dt="2025-11-12T04:02:52.290" v="3481" actId="20577"/>
          <ac:spMkLst>
            <pc:docMk/>
            <pc:sldMk cId="2571854018" sldId="268"/>
            <ac:spMk id="44" creationId="{1AD601E0-514F-38C4-607B-ED07A80D9D37}"/>
          </ac:spMkLst>
        </pc:spChg>
        <pc:spChg chg="add mod">
          <ac:chgData name="Martin Grant" userId="d82b6684-c096-4dfd-a07e-af44d864a14c" providerId="ADAL" clId="{877C0682-FB40-5598-BA8C-0F029EBA9A27}" dt="2025-11-12T22:03:17.626" v="3784" actId="14100"/>
          <ac:spMkLst>
            <pc:docMk/>
            <pc:sldMk cId="2571854018" sldId="268"/>
            <ac:spMk id="45" creationId="{A63833CE-3BA5-89E0-BC30-B06FFB30DD36}"/>
          </ac:spMkLst>
        </pc:spChg>
        <pc:spChg chg="del">
          <ac:chgData name="Martin Grant" userId="d82b6684-c096-4dfd-a07e-af44d864a14c" providerId="ADAL" clId="{877C0682-FB40-5598-BA8C-0F029EBA9A27}" dt="2025-11-12T02:49:02.470" v="959" actId="478"/>
          <ac:spMkLst>
            <pc:docMk/>
            <pc:sldMk cId="2571854018" sldId="268"/>
            <ac:spMk id="60" creationId="{9E5D23FD-4ADD-C49C-DDBE-AF2F49DD74E3}"/>
          </ac:spMkLst>
        </pc:spChg>
        <pc:picChg chg="add del mod">
          <ac:chgData name="Martin Grant" userId="d82b6684-c096-4dfd-a07e-af44d864a14c" providerId="ADAL" clId="{877C0682-FB40-5598-BA8C-0F029EBA9A27}" dt="2025-11-11T01:44:05.900" v="309" actId="478"/>
          <ac:picMkLst>
            <pc:docMk/>
            <pc:sldMk cId="2571854018" sldId="268"/>
            <ac:picMk id="1025" creationId="{733E384E-7516-F043-5588-FC189FF85D3D}"/>
          </ac:picMkLst>
        </pc:picChg>
      </pc:sldChg>
      <pc:sldChg chg="addSp delSp modSp mod">
        <pc:chgData name="Martin Grant" userId="d82b6684-c096-4dfd-a07e-af44d864a14c" providerId="ADAL" clId="{877C0682-FB40-5598-BA8C-0F029EBA9A27}" dt="2025-11-12T04:00:45.253" v="3427" actId="20577"/>
        <pc:sldMkLst>
          <pc:docMk/>
          <pc:sldMk cId="3649907479" sldId="274"/>
        </pc:sldMkLst>
        <pc:spChg chg="mod">
          <ac:chgData name="Martin Grant" userId="d82b6684-c096-4dfd-a07e-af44d864a14c" providerId="ADAL" clId="{877C0682-FB40-5598-BA8C-0F029EBA9A27}" dt="2025-11-12T04:00:45.253" v="3427" actId="20577"/>
          <ac:spMkLst>
            <pc:docMk/>
            <pc:sldMk cId="3649907479" sldId="274"/>
            <ac:spMk id="2" creationId="{323E5A2A-08A5-0446-688B-BCD9BCA3B580}"/>
          </ac:spMkLst>
        </pc:spChg>
        <pc:spChg chg="add mod">
          <ac:chgData name="Martin Grant" userId="d82b6684-c096-4dfd-a07e-af44d864a14c" providerId="ADAL" clId="{877C0682-FB40-5598-BA8C-0F029EBA9A27}" dt="2025-11-11T01:35:50.336" v="37" actId="1038"/>
          <ac:spMkLst>
            <pc:docMk/>
            <pc:sldMk cId="3649907479" sldId="274"/>
            <ac:spMk id="3" creationId="{087BA0FB-D27C-4229-3B3D-32301913B430}"/>
          </ac:spMkLst>
        </pc:spChg>
        <pc:spChg chg="mod">
          <ac:chgData name="Martin Grant" userId="d82b6684-c096-4dfd-a07e-af44d864a14c" providerId="ADAL" clId="{877C0682-FB40-5598-BA8C-0F029EBA9A27}" dt="2025-11-12T04:00:25.622" v="3422" actId="20577"/>
          <ac:spMkLst>
            <pc:docMk/>
            <pc:sldMk cId="3649907479" sldId="274"/>
            <ac:spMk id="4" creationId="{D319C337-D226-A3C1-8D1E-48B532476666}"/>
          </ac:spMkLst>
        </pc:spChg>
        <pc:spChg chg="add del mod">
          <ac:chgData name="Martin Grant" userId="d82b6684-c096-4dfd-a07e-af44d864a14c" providerId="ADAL" clId="{877C0682-FB40-5598-BA8C-0F029EBA9A27}" dt="2025-11-11T01:36:24.515" v="52" actId="478"/>
          <ac:spMkLst>
            <pc:docMk/>
            <pc:sldMk cId="3649907479" sldId="274"/>
            <ac:spMk id="6" creationId="{53310FD5-99BE-4365-3995-0FDF4F21B99A}"/>
          </ac:spMkLst>
        </pc:spChg>
      </pc:sldChg>
      <pc:sldChg chg="del">
        <pc:chgData name="Martin Grant" userId="d82b6684-c096-4dfd-a07e-af44d864a14c" providerId="ADAL" clId="{877C0682-FB40-5598-BA8C-0F029EBA9A27}" dt="2025-11-11T01:37:23.480" v="64" actId="2696"/>
        <pc:sldMkLst>
          <pc:docMk/>
          <pc:sldMk cId="1439911860" sldId="276"/>
        </pc:sldMkLst>
      </pc:sldChg>
      <pc:sldChg chg="add">
        <pc:chgData name="Martin Grant" userId="d82b6684-c096-4dfd-a07e-af44d864a14c" providerId="ADAL" clId="{877C0682-FB40-5598-BA8C-0F029EBA9A27}" dt="2025-11-11T01:37:37.912" v="65"/>
        <pc:sldMkLst>
          <pc:docMk/>
          <pc:sldMk cId="3163441221" sldId="276"/>
        </pc:sldMkLst>
      </pc:sldChg>
      <pc:sldChg chg="modSp mod">
        <pc:chgData name="Martin Grant" userId="d82b6684-c096-4dfd-a07e-af44d864a14c" providerId="ADAL" clId="{877C0682-FB40-5598-BA8C-0F029EBA9A27}" dt="2025-11-12T04:07:07.077" v="3625" actId="20577"/>
        <pc:sldMkLst>
          <pc:docMk/>
          <pc:sldMk cId="3011870759" sldId="277"/>
        </pc:sldMkLst>
        <pc:spChg chg="mod">
          <ac:chgData name="Martin Grant" userId="d82b6684-c096-4dfd-a07e-af44d864a14c" providerId="ADAL" clId="{877C0682-FB40-5598-BA8C-0F029EBA9A27}" dt="2025-11-12T04:07:07.077" v="3625" actId="20577"/>
          <ac:spMkLst>
            <pc:docMk/>
            <pc:sldMk cId="3011870759" sldId="277"/>
            <ac:spMk id="4" creationId="{8CBBF087-C9B8-125F-0DA0-A2756598ACDD}"/>
          </ac:spMkLst>
        </pc:spChg>
      </pc:sldChg>
      <pc:sldChg chg="addSp delSp modSp mod">
        <pc:chgData name="Martin Grant" userId="d82b6684-c096-4dfd-a07e-af44d864a14c" providerId="ADAL" clId="{877C0682-FB40-5598-BA8C-0F029EBA9A27}" dt="2025-11-12T04:07:50.165" v="3643" actId="20577"/>
        <pc:sldMkLst>
          <pc:docMk/>
          <pc:sldMk cId="1750097789" sldId="278"/>
        </pc:sldMkLst>
        <pc:spChg chg="mod">
          <ac:chgData name="Martin Grant" userId="d82b6684-c096-4dfd-a07e-af44d864a14c" providerId="ADAL" clId="{877C0682-FB40-5598-BA8C-0F029EBA9A27}" dt="2025-11-12T04:07:50.165" v="3643" actId="20577"/>
          <ac:spMkLst>
            <pc:docMk/>
            <pc:sldMk cId="1750097789" sldId="278"/>
            <ac:spMk id="4" creationId="{ABC026BC-02C4-CD70-49F6-17BEA2DB0ABF}"/>
          </ac:spMkLst>
        </pc:spChg>
        <pc:spChg chg="mod">
          <ac:chgData name="Martin Grant" userId="d82b6684-c096-4dfd-a07e-af44d864a14c" providerId="ADAL" clId="{877C0682-FB40-5598-BA8C-0F029EBA9A27}" dt="2025-11-12T03:52:54.301" v="3279" actId="1036"/>
          <ac:spMkLst>
            <pc:docMk/>
            <pc:sldMk cId="1750097789" sldId="278"/>
            <ac:spMk id="6" creationId="{F2C8988D-E630-838F-E2BD-868F86905D78}"/>
          </ac:spMkLst>
        </pc:spChg>
        <pc:spChg chg="mod">
          <ac:chgData name="Martin Grant" userId="d82b6684-c096-4dfd-a07e-af44d864a14c" providerId="ADAL" clId="{877C0682-FB40-5598-BA8C-0F029EBA9A27}" dt="2025-11-12T03:52:54.301" v="3279" actId="1036"/>
          <ac:spMkLst>
            <pc:docMk/>
            <pc:sldMk cId="1750097789" sldId="278"/>
            <ac:spMk id="7" creationId="{58D7E170-B59E-5FEE-8722-0B51AA8BE1DC}"/>
          </ac:spMkLst>
        </pc:spChg>
        <pc:picChg chg="add mod">
          <ac:chgData name="Martin Grant" userId="d82b6684-c096-4dfd-a07e-af44d864a14c" providerId="ADAL" clId="{877C0682-FB40-5598-BA8C-0F029EBA9A27}" dt="2025-11-12T03:40:26.640" v="3014" actId="1076"/>
          <ac:picMkLst>
            <pc:docMk/>
            <pc:sldMk cId="1750097789" sldId="278"/>
            <ac:picMk id="5" creationId="{EDA3E0B0-5205-0357-1AED-52D05C28D37A}"/>
          </ac:picMkLst>
        </pc:picChg>
        <pc:picChg chg="add mod">
          <ac:chgData name="Martin Grant" userId="d82b6684-c096-4dfd-a07e-af44d864a14c" providerId="ADAL" clId="{877C0682-FB40-5598-BA8C-0F029EBA9A27}" dt="2025-11-12T03:40:24.998" v="3013" actId="1076"/>
          <ac:picMkLst>
            <pc:docMk/>
            <pc:sldMk cId="1750097789" sldId="278"/>
            <ac:picMk id="9" creationId="{D6CA2EA9-7D51-2A06-C017-F5F6B8FC0C15}"/>
          </ac:picMkLst>
        </pc:picChg>
        <pc:picChg chg="del">
          <ac:chgData name="Martin Grant" userId="d82b6684-c096-4dfd-a07e-af44d864a14c" providerId="ADAL" clId="{877C0682-FB40-5598-BA8C-0F029EBA9A27}" dt="2025-11-12T03:02:18.161" v="1287" actId="478"/>
          <ac:picMkLst>
            <pc:docMk/>
            <pc:sldMk cId="1750097789" sldId="278"/>
            <ac:picMk id="10" creationId="{BB67BF14-020B-9F6B-C23C-7602768E3F04}"/>
          </ac:picMkLst>
        </pc:picChg>
        <pc:picChg chg="del">
          <ac:chgData name="Martin Grant" userId="d82b6684-c096-4dfd-a07e-af44d864a14c" providerId="ADAL" clId="{877C0682-FB40-5598-BA8C-0F029EBA9A27}" dt="2025-11-12T03:02:20.084" v="1288" actId="478"/>
          <ac:picMkLst>
            <pc:docMk/>
            <pc:sldMk cId="1750097789" sldId="278"/>
            <ac:picMk id="12" creationId="{4D829516-385D-2A30-D9C0-FD79365DA1BC}"/>
          </ac:picMkLst>
        </pc:picChg>
        <pc:picChg chg="mod">
          <ac:chgData name="Martin Grant" userId="d82b6684-c096-4dfd-a07e-af44d864a14c" providerId="ADAL" clId="{877C0682-FB40-5598-BA8C-0F029EBA9A27}" dt="2025-11-12T03:40:40.627" v="3017" actId="14100"/>
          <ac:picMkLst>
            <pc:docMk/>
            <pc:sldMk cId="1750097789" sldId="278"/>
            <ac:picMk id="15" creationId="{62F4C441-20C8-F57C-9639-1B251EC781CD}"/>
          </ac:picMkLst>
        </pc:picChg>
      </pc:sldChg>
      <pc:sldChg chg="modSp mod">
        <pc:chgData name="Martin Grant" userId="d82b6684-c096-4dfd-a07e-af44d864a14c" providerId="ADAL" clId="{877C0682-FB40-5598-BA8C-0F029EBA9A27}" dt="2025-11-12T04:08:12.790" v="3646" actId="1076"/>
        <pc:sldMkLst>
          <pc:docMk/>
          <pc:sldMk cId="2757063613" sldId="279"/>
        </pc:sldMkLst>
        <pc:spChg chg="mod">
          <ac:chgData name="Martin Grant" userId="d82b6684-c096-4dfd-a07e-af44d864a14c" providerId="ADAL" clId="{877C0682-FB40-5598-BA8C-0F029EBA9A27}" dt="2025-11-12T03:19:57.343" v="1610" actId="20577"/>
          <ac:spMkLst>
            <pc:docMk/>
            <pc:sldMk cId="2757063613" sldId="279"/>
            <ac:spMk id="4" creationId="{985246B5-42EE-9F81-4677-811305E93718}"/>
          </ac:spMkLst>
        </pc:spChg>
        <pc:picChg chg="mod">
          <ac:chgData name="Martin Grant" userId="d82b6684-c096-4dfd-a07e-af44d864a14c" providerId="ADAL" clId="{877C0682-FB40-5598-BA8C-0F029EBA9A27}" dt="2025-11-12T04:08:12.790" v="3646" actId="1076"/>
          <ac:picMkLst>
            <pc:docMk/>
            <pc:sldMk cId="2757063613" sldId="279"/>
            <ac:picMk id="6" creationId="{24AE6A0E-5B84-2B08-A2E9-68DA19B7E7A2}"/>
          </ac:picMkLst>
        </pc:picChg>
      </pc:sldChg>
      <pc:sldChg chg="addSp delSp modSp mod">
        <pc:chgData name="Martin Grant" userId="d82b6684-c096-4dfd-a07e-af44d864a14c" providerId="ADAL" clId="{877C0682-FB40-5598-BA8C-0F029EBA9A27}" dt="2025-11-12T04:09:17.432" v="3658" actId="2711"/>
        <pc:sldMkLst>
          <pc:docMk/>
          <pc:sldMk cId="3701407810" sldId="280"/>
        </pc:sldMkLst>
        <pc:spChg chg="add mod">
          <ac:chgData name="Martin Grant" userId="d82b6684-c096-4dfd-a07e-af44d864a14c" providerId="ADAL" clId="{877C0682-FB40-5598-BA8C-0F029EBA9A27}" dt="2025-11-12T03:33:02.018" v="2337" actId="1076"/>
          <ac:spMkLst>
            <pc:docMk/>
            <pc:sldMk cId="3701407810" sldId="280"/>
            <ac:spMk id="3" creationId="{EE630697-B070-1B16-7439-6C70F53A30F4}"/>
          </ac:spMkLst>
        </pc:spChg>
        <pc:spChg chg="mod">
          <ac:chgData name="Martin Grant" userId="d82b6684-c096-4dfd-a07e-af44d864a14c" providerId="ADAL" clId="{877C0682-FB40-5598-BA8C-0F029EBA9A27}" dt="2025-11-12T04:09:17.432" v="3658" actId="2711"/>
          <ac:spMkLst>
            <pc:docMk/>
            <pc:sldMk cId="3701407810" sldId="280"/>
            <ac:spMk id="6" creationId="{804CD432-4956-8A9A-C060-F13920521D42}"/>
          </ac:spMkLst>
        </pc:spChg>
        <pc:picChg chg="add mod">
          <ac:chgData name="Martin Grant" userId="d82b6684-c096-4dfd-a07e-af44d864a14c" providerId="ADAL" clId="{877C0682-FB40-5598-BA8C-0F029EBA9A27}" dt="2025-11-12T03:31:47.539" v="2305" actId="1076"/>
          <ac:picMkLst>
            <pc:docMk/>
            <pc:sldMk cId="3701407810" sldId="280"/>
            <ac:picMk id="7" creationId="{93BC7F63-F297-AAB5-5672-FD751A944B8F}"/>
          </ac:picMkLst>
        </pc:picChg>
        <pc:picChg chg="del">
          <ac:chgData name="Martin Grant" userId="d82b6684-c096-4dfd-a07e-af44d864a14c" providerId="ADAL" clId="{877C0682-FB40-5598-BA8C-0F029EBA9A27}" dt="2025-11-12T03:06:45.858" v="1289" actId="478"/>
          <ac:picMkLst>
            <pc:docMk/>
            <pc:sldMk cId="3701407810" sldId="280"/>
            <ac:picMk id="15" creationId="{3ACA4207-848C-D9FC-1AEE-F325C959B0EE}"/>
          </ac:picMkLst>
        </pc:picChg>
      </pc:sldChg>
      <pc:sldChg chg="addSp delSp modSp mod">
        <pc:chgData name="Martin Grant" userId="d82b6684-c096-4dfd-a07e-af44d864a14c" providerId="ADAL" clId="{877C0682-FB40-5598-BA8C-0F029EBA9A27}" dt="2025-11-12T22:07:40.599" v="3822" actId="20577"/>
        <pc:sldMkLst>
          <pc:docMk/>
          <pc:sldMk cId="2064832300" sldId="281"/>
        </pc:sldMkLst>
        <pc:spChg chg="mod">
          <ac:chgData name="Martin Grant" userId="d82b6684-c096-4dfd-a07e-af44d864a14c" providerId="ADAL" clId="{877C0682-FB40-5598-BA8C-0F029EBA9A27}" dt="2025-11-12T22:07:40.599" v="3822" actId="20577"/>
          <ac:spMkLst>
            <pc:docMk/>
            <pc:sldMk cId="2064832300" sldId="281"/>
            <ac:spMk id="4" creationId="{F9B56E53-9A0D-D560-25A8-50C50DB0BFED}"/>
          </ac:spMkLst>
        </pc:spChg>
        <pc:spChg chg="mod">
          <ac:chgData name="Martin Grant" userId="d82b6684-c096-4dfd-a07e-af44d864a14c" providerId="ADAL" clId="{877C0682-FB40-5598-BA8C-0F029EBA9A27}" dt="2025-11-11T01:52:42.220" v="848" actId="20577"/>
          <ac:spMkLst>
            <pc:docMk/>
            <pc:sldMk cId="2064832300" sldId="281"/>
            <ac:spMk id="8" creationId="{321CC9AB-A2E4-BDF0-AD9E-B46978FDECBE}"/>
          </ac:spMkLst>
        </pc:spChg>
        <pc:spChg chg="mod">
          <ac:chgData name="Martin Grant" userId="d82b6684-c096-4dfd-a07e-af44d864a14c" providerId="ADAL" clId="{877C0682-FB40-5598-BA8C-0F029EBA9A27}" dt="2025-11-11T01:52:45.282" v="850" actId="20577"/>
          <ac:spMkLst>
            <pc:docMk/>
            <pc:sldMk cId="2064832300" sldId="281"/>
            <ac:spMk id="9" creationId="{8AC7F55E-AB59-AB3E-BFC0-0EB28AB3213E}"/>
          </ac:spMkLst>
        </pc:spChg>
        <pc:picChg chg="add mod">
          <ac:chgData name="Martin Grant" userId="d82b6684-c096-4dfd-a07e-af44d864a14c" providerId="ADAL" clId="{877C0682-FB40-5598-BA8C-0F029EBA9A27}" dt="2025-11-12T22:07:00.635" v="3811" actId="1076"/>
          <ac:picMkLst>
            <pc:docMk/>
            <pc:sldMk cId="2064832300" sldId="281"/>
            <ac:picMk id="3" creationId="{220CD67D-848B-E635-F35B-8E804B1DFD96}"/>
          </ac:picMkLst>
        </pc:picChg>
        <pc:picChg chg="del mod">
          <ac:chgData name="Martin Grant" userId="d82b6684-c096-4dfd-a07e-af44d864a14c" providerId="ADAL" clId="{877C0682-FB40-5598-BA8C-0F029EBA9A27}" dt="2025-11-12T22:06:45.556" v="3806" actId="478"/>
          <ac:picMkLst>
            <pc:docMk/>
            <pc:sldMk cId="2064832300" sldId="281"/>
            <ac:picMk id="5" creationId="{8513E943-0813-AE45-F406-071873D9F5D1}"/>
          </ac:picMkLst>
        </pc:picChg>
      </pc:sldChg>
      <pc:sldChg chg="addSp delSp modSp mod">
        <pc:chgData name="Martin Grant" userId="d82b6684-c096-4dfd-a07e-af44d864a14c" providerId="ADAL" clId="{877C0682-FB40-5598-BA8C-0F029EBA9A27}" dt="2025-11-12T04:06:26.829" v="3613" actId="20577"/>
        <pc:sldMkLst>
          <pc:docMk/>
          <pc:sldMk cId="2686472947" sldId="283"/>
        </pc:sldMkLst>
        <pc:spChg chg="mod">
          <ac:chgData name="Martin Grant" userId="d82b6684-c096-4dfd-a07e-af44d864a14c" providerId="ADAL" clId="{877C0682-FB40-5598-BA8C-0F029EBA9A27}" dt="2025-11-12T04:06:26.829" v="3613" actId="20577"/>
          <ac:spMkLst>
            <pc:docMk/>
            <pc:sldMk cId="2686472947" sldId="283"/>
            <ac:spMk id="4" creationId="{31F6BA06-D463-8474-2901-B9D68B8BD2F6}"/>
          </ac:spMkLst>
        </pc:spChg>
        <pc:picChg chg="add mod">
          <ac:chgData name="Martin Grant" userId="d82b6684-c096-4dfd-a07e-af44d864a14c" providerId="ADAL" clId="{877C0682-FB40-5598-BA8C-0F029EBA9A27}" dt="2025-11-12T04:05:41.558" v="3516" actId="27614"/>
          <ac:picMkLst>
            <pc:docMk/>
            <pc:sldMk cId="2686472947" sldId="283"/>
            <ac:picMk id="5" creationId="{7E2C3C6E-F617-E418-058B-433869E23BBC}"/>
          </ac:picMkLst>
        </pc:picChg>
        <pc:picChg chg="del">
          <ac:chgData name="Martin Grant" userId="d82b6684-c096-4dfd-a07e-af44d864a14c" providerId="ADAL" clId="{877C0682-FB40-5598-BA8C-0F029EBA9A27}" dt="2025-11-12T04:05:22.216" v="3512" actId="478"/>
          <ac:picMkLst>
            <pc:docMk/>
            <pc:sldMk cId="2686472947" sldId="283"/>
            <ac:picMk id="10" creationId="{BE46BC42-E1C1-84FC-51CD-CAECE069E5A0}"/>
          </ac:picMkLst>
        </pc:picChg>
      </pc:sldChg>
      <pc:sldChg chg="modSp mod">
        <pc:chgData name="Martin Grant" userId="d82b6684-c096-4dfd-a07e-af44d864a14c" providerId="ADAL" clId="{877C0682-FB40-5598-BA8C-0F029EBA9A27}" dt="2025-11-12T03:58:06.668" v="3405" actId="20577"/>
        <pc:sldMkLst>
          <pc:docMk/>
          <pc:sldMk cId="1677842569" sldId="284"/>
        </pc:sldMkLst>
        <pc:spChg chg="mod">
          <ac:chgData name="Martin Grant" userId="d82b6684-c096-4dfd-a07e-af44d864a14c" providerId="ADAL" clId="{877C0682-FB40-5598-BA8C-0F029EBA9A27}" dt="2025-11-12T03:58:06.668" v="3405" actId="20577"/>
          <ac:spMkLst>
            <pc:docMk/>
            <pc:sldMk cId="1677842569" sldId="284"/>
            <ac:spMk id="2" creationId="{C9A67A00-4641-6212-AD5F-00CD2AFEE1FB}"/>
          </ac:spMkLst>
        </pc:spChg>
        <pc:picChg chg="mod">
          <ac:chgData name="Martin Grant" userId="d82b6684-c096-4dfd-a07e-af44d864a14c" providerId="ADAL" clId="{877C0682-FB40-5598-BA8C-0F029EBA9A27}" dt="2025-11-11T01:34:30.424" v="1" actId="1076"/>
          <ac:picMkLst>
            <pc:docMk/>
            <pc:sldMk cId="1677842569" sldId="284"/>
            <ac:picMk id="4" creationId="{BC6930B7-EC9B-BEB2-B5AD-2DE0F30920CF}"/>
          </ac:picMkLst>
        </pc:picChg>
      </pc:sldChg>
      <pc:sldChg chg="delSp modSp mod">
        <pc:chgData name="Martin Grant" userId="d82b6684-c096-4dfd-a07e-af44d864a14c" providerId="ADAL" clId="{877C0682-FB40-5598-BA8C-0F029EBA9A27}" dt="2025-11-12T03:55:54.327" v="3382" actId="20577"/>
        <pc:sldMkLst>
          <pc:docMk/>
          <pc:sldMk cId="4219164252" sldId="285"/>
        </pc:sldMkLst>
        <pc:spChg chg="mod">
          <ac:chgData name="Martin Grant" userId="d82b6684-c096-4dfd-a07e-af44d864a14c" providerId="ADAL" clId="{877C0682-FB40-5598-BA8C-0F029EBA9A27}" dt="2025-11-12T03:55:54.327" v="3382" actId="20577"/>
          <ac:spMkLst>
            <pc:docMk/>
            <pc:sldMk cId="4219164252" sldId="285"/>
            <ac:spMk id="4" creationId="{8705AE18-DF7E-DC92-CE35-DAAE6322B92E}"/>
          </ac:spMkLst>
        </pc:spChg>
        <pc:spChg chg="del">
          <ac:chgData name="Martin Grant" userId="d82b6684-c096-4dfd-a07e-af44d864a14c" providerId="ADAL" clId="{877C0682-FB40-5598-BA8C-0F029EBA9A27}" dt="2025-11-11T01:52:49.702" v="851" actId="478"/>
          <ac:spMkLst>
            <pc:docMk/>
            <pc:sldMk cId="4219164252" sldId="285"/>
            <ac:spMk id="9" creationId="{2F5EA577-7D2F-70E8-DFFC-96DF32C3F83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CA36E-3A42-46AB-80D2-C146E7E37F18}" type="datetimeFigureOut">
              <a:rPr lang="en-NZ" smtClean="0"/>
              <a:t>13/11/2025</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C3D376-8E1D-479A-B0B5-39F50D065ED6}" type="slidenum">
              <a:rPr lang="en-NZ" smtClean="0"/>
              <a:t>‹#›</a:t>
            </a:fld>
            <a:endParaRPr lang="en-NZ"/>
          </a:p>
        </p:txBody>
      </p:sp>
    </p:spTree>
    <p:extLst>
      <p:ext uri="{BB962C8B-B14F-4D97-AF65-F5344CB8AC3E}">
        <p14:creationId xmlns:p14="http://schemas.microsoft.com/office/powerpoint/2010/main" val="4076825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C3D376-8E1D-479A-B0B5-39F50D065ED6}" type="slidenum">
              <a:rPr lang="en-NZ" smtClean="0"/>
              <a:t>3</a:t>
            </a:fld>
            <a:endParaRPr lang="en-NZ"/>
          </a:p>
        </p:txBody>
      </p:sp>
    </p:spTree>
    <p:extLst>
      <p:ext uri="{BB962C8B-B14F-4D97-AF65-F5344CB8AC3E}">
        <p14:creationId xmlns:p14="http://schemas.microsoft.com/office/powerpoint/2010/main" val="12323482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6.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6.jpeg"/><Relationship Id="rId4" Type="http://schemas.openxmlformats.org/officeDocument/2006/relationships/image" Target="../media/image17.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16.jpeg"/><Relationship Id="rId5" Type="http://schemas.openxmlformats.org/officeDocument/2006/relationships/image" Target="../media/image17.jpeg"/><Relationship Id="rId4" Type="http://schemas.openxmlformats.org/officeDocument/2006/relationships/image" Target="../media/image18.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16.jpeg"/><Relationship Id="rId5" Type="http://schemas.openxmlformats.org/officeDocument/2006/relationships/image" Target="../media/image17.jpeg"/><Relationship Id="rId4" Type="http://schemas.openxmlformats.org/officeDocument/2006/relationships/image" Target="../media/image18.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jpeg"/><Relationship Id="rId1" Type="http://schemas.openxmlformats.org/officeDocument/2006/relationships/slideMaster" Target="../slideMasters/slideMaster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4.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jpeg"/><Relationship Id="rId1" Type="http://schemas.openxmlformats.org/officeDocument/2006/relationships/slideMaster" Target="../slideMasters/slideMaster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4.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jpeg"/><Relationship Id="rId1" Type="http://schemas.openxmlformats.org/officeDocument/2006/relationships/slideMaster" Target="../slideMasters/slideMaster3.xml"/><Relationship Id="rId5" Type="http://schemas.openxmlformats.org/officeDocument/2006/relationships/image" Target="../media/image1.jpeg"/><Relationship Id="rId4" Type="http://schemas.openxmlformats.org/officeDocument/2006/relationships/image" Target="../media/image17.jpe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concove.ac.nz/index.php/become-member/?utm_source=presentation&amp;utm_medium=pdf&amp;utm_campaign=intro" TargetMode="External"/><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logo&#10;&#10;Description automatically generated">
            <a:extLst>
              <a:ext uri="{FF2B5EF4-FFF2-40B4-BE49-F238E27FC236}">
                <a16:creationId xmlns:a16="http://schemas.microsoft.com/office/drawing/2014/main" id="{853F1174-8A7D-F76D-102A-23D5083501A9}"/>
              </a:ext>
            </a:extLst>
          </p:cNvPr>
          <p:cNvPicPr>
            <a:picLocks noChangeAspect="1"/>
          </p:cNvPicPr>
          <p:nvPr userDrawn="1"/>
        </p:nvPicPr>
        <p:blipFill>
          <a:blip r:embed="rId2"/>
          <a:stretch>
            <a:fillRect/>
          </a:stretch>
        </p:blipFill>
        <p:spPr>
          <a:xfrm>
            <a:off x="2872570" y="1140656"/>
            <a:ext cx="6038809" cy="3728767"/>
          </a:xfrm>
          <a:prstGeom prst="rect">
            <a:avLst/>
          </a:prstGeom>
        </p:spPr>
      </p:pic>
      <p:pic>
        <p:nvPicPr>
          <p:cNvPr id="8" name="Picture 7">
            <a:extLst>
              <a:ext uri="{FF2B5EF4-FFF2-40B4-BE49-F238E27FC236}">
                <a16:creationId xmlns:a16="http://schemas.microsoft.com/office/drawing/2014/main" id="{EFC0F52D-B6C2-C40B-2980-207C7AA1B6D7}"/>
              </a:ext>
            </a:extLst>
          </p:cNvPr>
          <p:cNvPicPr>
            <a:picLocks noChangeAspect="1"/>
          </p:cNvPicPr>
          <p:nvPr userDrawn="1"/>
        </p:nvPicPr>
        <p:blipFill>
          <a:blip r:embed="rId3"/>
          <a:stretch>
            <a:fillRect/>
          </a:stretch>
        </p:blipFill>
        <p:spPr>
          <a:xfrm>
            <a:off x="1897" y="5200675"/>
            <a:ext cx="12192000" cy="2042883"/>
          </a:xfrm>
          <a:prstGeom prst="rect">
            <a:avLst/>
          </a:prstGeom>
        </p:spPr>
      </p:pic>
    </p:spTree>
    <p:extLst>
      <p:ext uri="{BB962C8B-B14F-4D97-AF65-F5344CB8AC3E}">
        <p14:creationId xmlns:p14="http://schemas.microsoft.com/office/powerpoint/2010/main" val="3399899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CED50A-C8F8-9F41-F4C1-54EE7DBABA2A}"/>
              </a:ext>
            </a:extLst>
          </p:cNvPr>
          <p:cNvPicPr>
            <a:picLocks noChangeAspect="1"/>
          </p:cNvPicPr>
          <p:nvPr userDrawn="1"/>
        </p:nvPicPr>
        <p:blipFill>
          <a:blip r:embed="rId2"/>
          <a:stretch>
            <a:fillRect/>
          </a:stretch>
        </p:blipFill>
        <p:spPr>
          <a:xfrm>
            <a:off x="0" y="-67733"/>
            <a:ext cx="12192000" cy="6968427"/>
          </a:xfrm>
          <a:prstGeom prst="rect">
            <a:avLst/>
          </a:prstGeom>
        </p:spPr>
      </p:pic>
      <p:sp>
        <p:nvSpPr>
          <p:cNvPr id="2" name="Title 1">
            <a:extLst>
              <a:ext uri="{FF2B5EF4-FFF2-40B4-BE49-F238E27FC236}">
                <a16:creationId xmlns:a16="http://schemas.microsoft.com/office/drawing/2014/main" id="{899543CF-E57A-D4DA-6123-83639EF67FDC}"/>
              </a:ext>
            </a:extLst>
          </p:cNvPr>
          <p:cNvSpPr>
            <a:spLocks noGrp="1"/>
          </p:cNvSpPr>
          <p:nvPr>
            <p:ph type="title"/>
          </p:nvPr>
        </p:nvSpPr>
        <p:spPr>
          <a:xfrm>
            <a:off x="831850" y="2843408"/>
            <a:ext cx="9239076" cy="1719067"/>
          </a:xfrm>
          <a:prstGeom prst="rect">
            <a:avLst/>
          </a:prstGeom>
        </p:spPr>
        <p:txBody>
          <a:bodyPr anchor="b"/>
          <a:lstStyle>
            <a:lvl1pPr>
              <a:defRPr sz="6000" b="1">
                <a:solidFill>
                  <a:schemeClr val="bg1"/>
                </a:solidFill>
                <a:latin typeface="+mn-lt"/>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3132A58D-8476-794F-64D1-BA63AE7FA5DA}"/>
              </a:ext>
            </a:extLst>
          </p:cNvPr>
          <p:cNvSpPr>
            <a:spLocks noGrp="1"/>
          </p:cNvSpPr>
          <p:nvPr>
            <p:ph type="body" idx="1"/>
          </p:nvPr>
        </p:nvSpPr>
        <p:spPr>
          <a:xfrm>
            <a:off x="831849" y="4589463"/>
            <a:ext cx="9627383" cy="921989"/>
          </a:xfrm>
          <a:prstGeom prst="rect">
            <a:avLst/>
          </a:prstGeo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830939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9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5919A2-EB9D-FF9B-D09E-15523A87C918}"/>
              </a:ext>
            </a:extLst>
          </p:cNvPr>
          <p:cNvPicPr>
            <a:picLocks noChangeAspect="1"/>
          </p:cNvPicPr>
          <p:nvPr userDrawn="1"/>
        </p:nvPicPr>
        <p:blipFill>
          <a:blip r:embed="rId2"/>
          <a:stretch>
            <a:fillRect/>
          </a:stretch>
        </p:blipFill>
        <p:spPr>
          <a:xfrm>
            <a:off x="0" y="-100208"/>
            <a:ext cx="12192000" cy="6958208"/>
          </a:xfrm>
          <a:prstGeom prst="rect">
            <a:avLst/>
          </a:prstGeom>
        </p:spPr>
      </p:pic>
      <p:sp>
        <p:nvSpPr>
          <p:cNvPr id="2" name="Title 1">
            <a:extLst>
              <a:ext uri="{FF2B5EF4-FFF2-40B4-BE49-F238E27FC236}">
                <a16:creationId xmlns:a16="http://schemas.microsoft.com/office/drawing/2014/main" id="{899543CF-E57A-D4DA-6123-83639EF67FDC}"/>
              </a:ext>
            </a:extLst>
          </p:cNvPr>
          <p:cNvSpPr>
            <a:spLocks noGrp="1"/>
          </p:cNvSpPr>
          <p:nvPr>
            <p:ph type="title"/>
          </p:nvPr>
        </p:nvSpPr>
        <p:spPr>
          <a:xfrm>
            <a:off x="831850" y="2843408"/>
            <a:ext cx="9239076" cy="1719067"/>
          </a:xfrm>
          <a:prstGeom prst="rect">
            <a:avLst/>
          </a:prstGeom>
        </p:spPr>
        <p:txBody>
          <a:bodyPr anchor="b"/>
          <a:lstStyle>
            <a:lvl1pPr>
              <a:defRPr sz="6000" b="1">
                <a:solidFill>
                  <a:schemeClr val="bg1"/>
                </a:solidFill>
                <a:latin typeface="+mn-lt"/>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3132A58D-8476-794F-64D1-BA63AE7FA5DA}"/>
              </a:ext>
            </a:extLst>
          </p:cNvPr>
          <p:cNvSpPr>
            <a:spLocks noGrp="1"/>
          </p:cNvSpPr>
          <p:nvPr>
            <p:ph type="body" idx="1"/>
          </p:nvPr>
        </p:nvSpPr>
        <p:spPr>
          <a:xfrm>
            <a:off x="831849" y="4589463"/>
            <a:ext cx="9627383" cy="921989"/>
          </a:xfrm>
          <a:prstGeom prst="rect">
            <a:avLst/>
          </a:prstGeo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3429845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733517" y="3321066"/>
            <a:ext cx="4502960" cy="611876"/>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231F20"/>
              </a:buClr>
              <a:buSzPts val="4800"/>
              <a:buFont typeface="DM Sans"/>
              <a:buNone/>
              <a:defRPr sz="4355" b="0" i="0">
                <a:latin typeface="Avenir Book" panose="02000503020000020003" pitchFamily="2"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 name="Google Shape;17;p2"/>
          <p:cNvSpPr txBox="1">
            <a:spLocks noGrp="1"/>
          </p:cNvSpPr>
          <p:nvPr>
            <p:ph type="body" idx="1"/>
          </p:nvPr>
        </p:nvSpPr>
        <p:spPr>
          <a:xfrm>
            <a:off x="733517" y="4076924"/>
            <a:ext cx="4502960" cy="599419"/>
          </a:xfrm>
          <a:prstGeom prst="rect">
            <a:avLst/>
          </a:prstGeom>
          <a:noFill/>
          <a:ln>
            <a:noFill/>
          </a:ln>
        </p:spPr>
        <p:txBody>
          <a:bodyPr spcFirstLastPara="1" wrap="square" lIns="0" tIns="0" rIns="0" bIns="0" anchor="t" anchorCtr="0">
            <a:noAutofit/>
          </a:bodyPr>
          <a:lstStyle>
            <a:lvl1pPr marL="414783" lvl="0" indent="-207391" algn="l">
              <a:lnSpc>
                <a:spcPct val="114000"/>
              </a:lnSpc>
              <a:spcBef>
                <a:spcPts val="477"/>
              </a:spcBef>
              <a:spcAft>
                <a:spcPts val="0"/>
              </a:spcAft>
              <a:buSzPts val="1800"/>
              <a:buNone/>
              <a:defRPr sz="1635" b="0" i="0">
                <a:solidFill>
                  <a:schemeClr val="dk1"/>
                </a:solidFill>
                <a:latin typeface="Avenir Book" panose="02000503020000020003" pitchFamily="2" charset="0"/>
              </a:defRPr>
            </a:lvl1pPr>
            <a:lvl2pPr marL="829567" lvl="1" indent="-311087" algn="l">
              <a:lnSpc>
                <a:spcPct val="110000"/>
              </a:lnSpc>
              <a:spcBef>
                <a:spcPts val="112"/>
              </a:spcBef>
              <a:spcAft>
                <a:spcPts val="0"/>
              </a:spcAft>
              <a:buSzPts val="1800"/>
              <a:buChar char="•"/>
              <a:defRPr/>
            </a:lvl2pPr>
            <a:lvl3pPr marL="1244350" lvl="2" indent="-311087" algn="l">
              <a:lnSpc>
                <a:spcPct val="110000"/>
              </a:lnSpc>
              <a:spcBef>
                <a:spcPts val="112"/>
              </a:spcBef>
              <a:spcAft>
                <a:spcPts val="0"/>
              </a:spcAft>
              <a:buSzPts val="1800"/>
              <a:buChar char="•"/>
              <a:defRPr/>
            </a:lvl3pPr>
            <a:lvl4pPr marL="1659133" lvl="3" indent="-311087" algn="l">
              <a:lnSpc>
                <a:spcPct val="110000"/>
              </a:lnSpc>
              <a:spcBef>
                <a:spcPts val="112"/>
              </a:spcBef>
              <a:spcAft>
                <a:spcPts val="0"/>
              </a:spcAft>
              <a:buSzPts val="1800"/>
              <a:buChar char="•"/>
              <a:defRPr/>
            </a:lvl4pPr>
            <a:lvl5pPr marL="2073915" lvl="4" indent="-207391" algn="l">
              <a:spcBef>
                <a:spcPts val="955"/>
              </a:spcBef>
              <a:spcAft>
                <a:spcPts val="0"/>
              </a:spcAft>
              <a:buClr>
                <a:srgbClr val="231F20"/>
              </a:buClr>
              <a:buSzPts val="1800"/>
              <a:buNone/>
              <a:defRPr/>
            </a:lvl5pPr>
            <a:lvl6pPr marL="2488698" lvl="5" indent="-207391" algn="l">
              <a:spcBef>
                <a:spcPts val="477"/>
              </a:spcBef>
              <a:spcAft>
                <a:spcPts val="0"/>
              </a:spcAft>
              <a:buClr>
                <a:srgbClr val="231F20"/>
              </a:buClr>
              <a:buSzPts val="1800"/>
              <a:buNone/>
              <a:defRPr/>
            </a:lvl6pPr>
            <a:lvl7pPr marL="2903481" lvl="6" indent="-311087" algn="l">
              <a:lnSpc>
                <a:spcPct val="110000"/>
              </a:lnSpc>
              <a:spcBef>
                <a:spcPts val="239"/>
              </a:spcBef>
              <a:spcAft>
                <a:spcPts val="0"/>
              </a:spcAft>
              <a:buSzPts val="1800"/>
              <a:buAutoNum type="arabicPeriod"/>
              <a:defRPr/>
            </a:lvl7pPr>
            <a:lvl8pPr marL="3318264" lvl="7" indent="-311087" algn="l">
              <a:lnSpc>
                <a:spcPct val="110000"/>
              </a:lnSpc>
              <a:spcBef>
                <a:spcPts val="80"/>
              </a:spcBef>
              <a:spcAft>
                <a:spcPts val="0"/>
              </a:spcAft>
              <a:buSzPts val="1800"/>
              <a:buAutoNum type="alphaLcPeriod"/>
              <a:defRPr/>
            </a:lvl8pPr>
            <a:lvl9pPr marL="3733048" lvl="8" indent="-207391" algn="l">
              <a:lnSpc>
                <a:spcPct val="95000"/>
              </a:lnSpc>
              <a:spcBef>
                <a:spcPts val="477"/>
              </a:spcBef>
              <a:spcAft>
                <a:spcPts val="477"/>
              </a:spcAft>
              <a:buClr>
                <a:srgbClr val="231F20"/>
              </a:buClr>
              <a:buSzPts val="1800"/>
              <a:buNone/>
              <a:defRPr/>
            </a:lvl9pPr>
          </a:lstStyle>
          <a:p>
            <a:endParaRPr dirty="0"/>
          </a:p>
        </p:txBody>
      </p:sp>
      <p:sp>
        <p:nvSpPr>
          <p:cNvPr id="18" name="Google Shape;18;p2"/>
          <p:cNvSpPr txBox="1">
            <a:spLocks noGrp="1"/>
          </p:cNvSpPr>
          <p:nvPr>
            <p:ph type="body" idx="2"/>
          </p:nvPr>
        </p:nvSpPr>
        <p:spPr>
          <a:xfrm>
            <a:off x="724100" y="6236171"/>
            <a:ext cx="4502960" cy="283496"/>
          </a:xfrm>
          <a:prstGeom prst="rect">
            <a:avLst/>
          </a:prstGeom>
          <a:noFill/>
          <a:ln>
            <a:noFill/>
          </a:ln>
        </p:spPr>
        <p:txBody>
          <a:bodyPr spcFirstLastPara="1" wrap="square" lIns="0" tIns="0" rIns="0" bIns="0" anchor="b" anchorCtr="0">
            <a:spAutoFit/>
          </a:bodyPr>
          <a:lstStyle>
            <a:lvl1pPr marL="414783" lvl="0" indent="-207391" algn="l">
              <a:lnSpc>
                <a:spcPct val="110000"/>
              </a:lnSpc>
              <a:spcBef>
                <a:spcPts val="477"/>
              </a:spcBef>
              <a:spcAft>
                <a:spcPts val="0"/>
              </a:spcAft>
              <a:buSzPts val="1400"/>
              <a:buNone/>
              <a:defRPr sz="1271" b="0" i="0">
                <a:latin typeface="Avenir Medium" panose="02000503020000020003" pitchFamily="2" charset="0"/>
                <a:ea typeface="Avenir Medium" panose="02000503020000020003" pitchFamily="2" charset="0"/>
                <a:cs typeface="Avenir Medium" panose="02000503020000020003" pitchFamily="2" charset="0"/>
                <a:sym typeface="DM Sans Medium"/>
              </a:defRPr>
            </a:lvl1pPr>
            <a:lvl2pPr marL="829567" lvl="1" indent="-311087" algn="l">
              <a:lnSpc>
                <a:spcPct val="110000"/>
              </a:lnSpc>
              <a:spcBef>
                <a:spcPts val="112"/>
              </a:spcBef>
              <a:spcAft>
                <a:spcPts val="0"/>
              </a:spcAft>
              <a:buSzPts val="1800"/>
              <a:buChar char="•"/>
              <a:defRPr/>
            </a:lvl2pPr>
            <a:lvl3pPr marL="1244350" lvl="2" indent="-311087" algn="l">
              <a:lnSpc>
                <a:spcPct val="110000"/>
              </a:lnSpc>
              <a:spcBef>
                <a:spcPts val="112"/>
              </a:spcBef>
              <a:spcAft>
                <a:spcPts val="0"/>
              </a:spcAft>
              <a:buSzPts val="1800"/>
              <a:buChar char="•"/>
              <a:defRPr/>
            </a:lvl3pPr>
            <a:lvl4pPr marL="1659133" lvl="3" indent="-311087" algn="l">
              <a:lnSpc>
                <a:spcPct val="110000"/>
              </a:lnSpc>
              <a:spcBef>
                <a:spcPts val="112"/>
              </a:spcBef>
              <a:spcAft>
                <a:spcPts val="0"/>
              </a:spcAft>
              <a:buSzPts val="1800"/>
              <a:buChar char="•"/>
              <a:defRPr/>
            </a:lvl4pPr>
            <a:lvl5pPr marL="2073915" lvl="4" indent="-207391" algn="l">
              <a:spcBef>
                <a:spcPts val="955"/>
              </a:spcBef>
              <a:spcAft>
                <a:spcPts val="0"/>
              </a:spcAft>
              <a:buClr>
                <a:srgbClr val="231F20"/>
              </a:buClr>
              <a:buSzPts val="1800"/>
              <a:buNone/>
              <a:defRPr/>
            </a:lvl5pPr>
            <a:lvl6pPr marL="2488698" lvl="5" indent="-207391" algn="l">
              <a:spcBef>
                <a:spcPts val="477"/>
              </a:spcBef>
              <a:spcAft>
                <a:spcPts val="0"/>
              </a:spcAft>
              <a:buClr>
                <a:srgbClr val="231F20"/>
              </a:buClr>
              <a:buSzPts val="1800"/>
              <a:buNone/>
              <a:defRPr/>
            </a:lvl6pPr>
            <a:lvl7pPr marL="2903481" lvl="6" indent="-311087" algn="l">
              <a:lnSpc>
                <a:spcPct val="110000"/>
              </a:lnSpc>
              <a:spcBef>
                <a:spcPts val="239"/>
              </a:spcBef>
              <a:spcAft>
                <a:spcPts val="0"/>
              </a:spcAft>
              <a:buSzPts val="1800"/>
              <a:buAutoNum type="arabicPeriod"/>
              <a:defRPr/>
            </a:lvl7pPr>
            <a:lvl8pPr marL="3318264" lvl="7" indent="-311087" algn="l">
              <a:lnSpc>
                <a:spcPct val="110000"/>
              </a:lnSpc>
              <a:spcBef>
                <a:spcPts val="80"/>
              </a:spcBef>
              <a:spcAft>
                <a:spcPts val="0"/>
              </a:spcAft>
              <a:buSzPts val="1800"/>
              <a:buAutoNum type="alphaLcPeriod"/>
              <a:defRPr/>
            </a:lvl8pPr>
            <a:lvl9pPr marL="3733048" lvl="8" indent="-207391" algn="l">
              <a:lnSpc>
                <a:spcPct val="95000"/>
              </a:lnSpc>
              <a:spcBef>
                <a:spcPts val="477"/>
              </a:spcBef>
              <a:spcAft>
                <a:spcPts val="477"/>
              </a:spcAft>
              <a:buClr>
                <a:srgbClr val="231F20"/>
              </a:buClr>
              <a:buSzPts val="1800"/>
              <a:buNone/>
              <a:defRPr/>
            </a:lvl9pPr>
          </a:lstStyle>
          <a:p>
            <a:endParaRPr dirty="0"/>
          </a:p>
        </p:txBody>
      </p:sp>
      <p:pic>
        <p:nvPicPr>
          <p:cNvPr id="19" name="Google Shape;19;p2"/>
          <p:cNvPicPr preferRelativeResize="0">
            <a:picLocks noGrp="1"/>
          </p:cNvPicPr>
          <p:nvPr>
            <p:ph type="pic" idx="3"/>
          </p:nvPr>
        </p:nvPicPr>
        <p:blipFill/>
        <p:spPr>
          <a:xfrm>
            <a:off x="6201828" y="0"/>
            <a:ext cx="5990173" cy="6858000"/>
          </a:xfrm>
          <a:prstGeom prst="rect">
            <a:avLst/>
          </a:prstGeom>
          <a:blipFill rotWithShape="1">
            <a:blip r:embed="rId2">
              <a:alphaModFix/>
            </a:blip>
            <a:stretch>
              <a:fillRect l="-8272" r="-17463"/>
            </a:stretch>
          </a:blipFill>
          <a:ln>
            <a:noFill/>
          </a:ln>
        </p:spPr>
      </p:pic>
      <p:sp>
        <p:nvSpPr>
          <p:cNvPr id="21" name="Google Shape;21;p2"/>
          <p:cNvSpPr txBox="1">
            <a:spLocks noGrp="1"/>
          </p:cNvSpPr>
          <p:nvPr>
            <p:ph type="sldNum" idx="12"/>
          </p:nvPr>
        </p:nvSpPr>
        <p:spPr>
          <a:xfrm>
            <a:off x="11409031" y="6333135"/>
            <a:ext cx="731739" cy="209459"/>
          </a:xfrm>
          <a:prstGeom prst="rect">
            <a:avLst/>
          </a:prstGeom>
        </p:spPr>
        <p:txBody>
          <a:bodyPr spcFirstLastPara="1" wrap="square" lIns="0" tIns="0" rIns="0" bIns="0" anchor="t" anchorCtr="0">
            <a:spAutoFit/>
          </a:bodyPr>
          <a:lstStyle>
            <a:lvl1pPr lvl="0" algn="r">
              <a:buNone/>
              <a:defRPr sz="1363" b="0" i="0">
                <a:latin typeface="Avenir Book" panose="02000503020000020003" pitchFamily="2" charset="0"/>
                <a:ea typeface="Avenir Book" panose="02000503020000020003" pitchFamily="2" charset="0"/>
                <a:cs typeface="Avenir Book" panose="02000503020000020003" pitchFamily="2" charset="0"/>
                <a:sym typeface="DM Sans"/>
              </a:defRPr>
            </a:lvl1pPr>
            <a:lvl2pPr lvl="1" algn="r">
              <a:buNone/>
              <a:defRPr sz="1363">
                <a:latin typeface="DM Sans"/>
                <a:ea typeface="DM Sans"/>
                <a:cs typeface="DM Sans"/>
                <a:sym typeface="DM Sans"/>
              </a:defRPr>
            </a:lvl2pPr>
            <a:lvl3pPr lvl="2" algn="r">
              <a:buNone/>
              <a:defRPr sz="1363">
                <a:latin typeface="DM Sans"/>
                <a:ea typeface="DM Sans"/>
                <a:cs typeface="DM Sans"/>
                <a:sym typeface="DM Sans"/>
              </a:defRPr>
            </a:lvl3pPr>
            <a:lvl4pPr lvl="3" algn="r">
              <a:buNone/>
              <a:defRPr sz="1363">
                <a:latin typeface="DM Sans"/>
                <a:ea typeface="DM Sans"/>
                <a:cs typeface="DM Sans"/>
                <a:sym typeface="DM Sans"/>
              </a:defRPr>
            </a:lvl4pPr>
            <a:lvl5pPr lvl="4" algn="r">
              <a:buNone/>
              <a:defRPr sz="1363">
                <a:latin typeface="DM Sans"/>
                <a:ea typeface="DM Sans"/>
                <a:cs typeface="DM Sans"/>
                <a:sym typeface="DM Sans"/>
              </a:defRPr>
            </a:lvl5pPr>
            <a:lvl6pPr lvl="5" algn="r">
              <a:buNone/>
              <a:defRPr sz="1363">
                <a:latin typeface="DM Sans"/>
                <a:ea typeface="DM Sans"/>
                <a:cs typeface="DM Sans"/>
                <a:sym typeface="DM Sans"/>
              </a:defRPr>
            </a:lvl6pPr>
            <a:lvl7pPr lvl="6" algn="r">
              <a:buNone/>
              <a:defRPr sz="1363">
                <a:latin typeface="DM Sans"/>
                <a:ea typeface="DM Sans"/>
                <a:cs typeface="DM Sans"/>
                <a:sym typeface="DM Sans"/>
              </a:defRPr>
            </a:lvl7pPr>
            <a:lvl8pPr lvl="7" algn="r">
              <a:buNone/>
              <a:defRPr sz="1363">
                <a:latin typeface="DM Sans"/>
                <a:ea typeface="DM Sans"/>
                <a:cs typeface="DM Sans"/>
                <a:sym typeface="DM Sans"/>
              </a:defRPr>
            </a:lvl8pPr>
            <a:lvl9pPr lvl="8" algn="r">
              <a:buNone/>
              <a:defRPr sz="1363">
                <a:latin typeface="DM Sans"/>
                <a:ea typeface="DM Sans"/>
                <a:cs typeface="DM Sans"/>
                <a:sym typeface="DM Sans"/>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356417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C5A196-2AEE-EEF3-3F2B-DE6CC9B6A568}"/>
              </a:ext>
            </a:extLst>
          </p:cNvPr>
          <p:cNvSpPr>
            <a:spLocks noGrp="1"/>
          </p:cNvSpPr>
          <p:nvPr>
            <p:ph type="dt" sz="half" idx="10"/>
          </p:nvPr>
        </p:nvSpPr>
        <p:spPr/>
        <p:txBody>
          <a:bodyPr/>
          <a:lstStyle/>
          <a:p>
            <a:fld id="{3E3D5468-9653-5149-98E5-14786D73C69E}" type="datetime1">
              <a:rPr lang="en-NZ" smtClean="0"/>
              <a:t>13/11/2025</a:t>
            </a:fld>
            <a:endParaRPr lang="en-US"/>
          </a:p>
        </p:txBody>
      </p:sp>
      <p:sp>
        <p:nvSpPr>
          <p:cNvPr id="3" name="Footer Placeholder 2">
            <a:extLst>
              <a:ext uri="{FF2B5EF4-FFF2-40B4-BE49-F238E27FC236}">
                <a16:creationId xmlns:a16="http://schemas.microsoft.com/office/drawing/2014/main" id="{322DD879-F0A2-301F-1370-7B044824AF3F}"/>
              </a:ext>
            </a:extLst>
          </p:cNvPr>
          <p:cNvSpPr>
            <a:spLocks noGrp="1"/>
          </p:cNvSpPr>
          <p:nvPr>
            <p:ph type="ftr" sz="quarter" idx="11"/>
          </p:nvPr>
        </p:nvSpPr>
        <p:spPr>
          <a:xfrm>
            <a:off x="990179" y="6519997"/>
            <a:ext cx="7180131" cy="1256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8DA6428-490C-1CA8-8A4D-B28672CF0491}"/>
              </a:ext>
            </a:extLst>
          </p:cNvPr>
          <p:cNvSpPr>
            <a:spLocks noGrp="1"/>
          </p:cNvSpPr>
          <p:nvPr>
            <p:ph type="sldNum" sz="quarter" idx="12"/>
          </p:nvPr>
        </p:nvSpPr>
        <p:spPr/>
        <p:txBody>
          <a:bodyPr/>
          <a:lstStyle/>
          <a:p>
            <a:fld id="{05D006EB-F63F-D54F-8254-BE14D7432301}" type="slidenum">
              <a:rPr lang="en-US" smtClean="0"/>
              <a:t>‹#›</a:t>
            </a:fld>
            <a:endParaRPr lang="en-US"/>
          </a:p>
        </p:txBody>
      </p:sp>
    </p:spTree>
    <p:extLst>
      <p:ext uri="{BB962C8B-B14F-4D97-AF65-F5344CB8AC3E}">
        <p14:creationId xmlns:p14="http://schemas.microsoft.com/office/powerpoint/2010/main" val="3656688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EE8BB-82DB-5F64-5F73-935DA482974C}"/>
              </a:ext>
            </a:extLst>
          </p:cNvPr>
          <p:cNvSpPr>
            <a:spLocks noGrp="1"/>
          </p:cNvSpPr>
          <p:nvPr>
            <p:ph type="title"/>
          </p:nvPr>
        </p:nvSpPr>
        <p:spPr>
          <a:xfrm>
            <a:off x="838200" y="189760"/>
            <a:ext cx="10515600" cy="737165"/>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2D94FB4-41B3-FACD-A07C-2789EC14C2DA}"/>
              </a:ext>
            </a:extLst>
          </p:cNvPr>
          <p:cNvSpPr>
            <a:spLocks noGrp="1"/>
          </p:cNvSpPr>
          <p:nvPr>
            <p:ph idx="1"/>
          </p:nvPr>
        </p:nvSpPr>
        <p:spPr>
          <a:xfrm>
            <a:off x="838200" y="1127342"/>
            <a:ext cx="10515600" cy="536553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29824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69C1DD-6861-71D0-9C43-2E08B452336B}"/>
              </a:ext>
            </a:extLst>
          </p:cNvPr>
          <p:cNvSpPr/>
          <p:nvPr userDrawn="1"/>
        </p:nvSpPr>
        <p:spPr>
          <a:xfrm>
            <a:off x="6172202" y="1014607"/>
            <a:ext cx="5181600" cy="5478267"/>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2088B59-7530-9C6A-BD5E-0C1F03F012D6}"/>
              </a:ext>
            </a:extLst>
          </p:cNvPr>
          <p:cNvSpPr/>
          <p:nvPr userDrawn="1"/>
        </p:nvSpPr>
        <p:spPr>
          <a:xfrm>
            <a:off x="838200" y="1014608"/>
            <a:ext cx="5181600" cy="5478267"/>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068B674-FFC1-B35A-B1D8-AE7F67DB243A}"/>
              </a:ext>
            </a:extLst>
          </p:cNvPr>
          <p:cNvSpPr>
            <a:spLocks noGrp="1"/>
          </p:cNvSpPr>
          <p:nvPr>
            <p:ph type="title"/>
          </p:nvPr>
        </p:nvSpPr>
        <p:spPr>
          <a:xfrm>
            <a:off x="838200" y="189760"/>
            <a:ext cx="10515600" cy="737165"/>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B378347-3E99-8746-007F-9E04EBE5C3DD}"/>
              </a:ext>
            </a:extLst>
          </p:cNvPr>
          <p:cNvSpPr>
            <a:spLocks noGrp="1"/>
          </p:cNvSpPr>
          <p:nvPr>
            <p:ph sz="half" idx="1"/>
          </p:nvPr>
        </p:nvSpPr>
        <p:spPr>
          <a:xfrm>
            <a:off x="1056362" y="1393891"/>
            <a:ext cx="4680559" cy="4783072"/>
          </a:xfrm>
          <a:prstGeom prst="rect">
            <a:avLst/>
          </a:prstGeom>
        </p:spPr>
        <p:txBody>
          <a:bodyPr/>
          <a:lstStyle>
            <a:lvl1pPr>
              <a:lnSpc>
                <a:spcPct val="125000"/>
              </a:lnSpc>
              <a:defRPr/>
            </a:lvl1pPr>
            <a:lvl2pPr>
              <a:lnSpc>
                <a:spcPct val="125000"/>
              </a:lnSpc>
              <a:defRPr/>
            </a:lvl2pPr>
            <a:lvl3pPr>
              <a:lnSpc>
                <a:spcPct val="125000"/>
              </a:lnSpc>
              <a:defRPr/>
            </a:lvl3pPr>
            <a:lvl4pPr>
              <a:lnSpc>
                <a:spcPct val="125000"/>
              </a:lnSpc>
              <a:defRPr/>
            </a:lvl4pPr>
            <a:lvl5pPr>
              <a:lnSpc>
                <a:spcPct val="125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56E24126-01B1-788F-3489-498B3EFC3422}"/>
              </a:ext>
            </a:extLst>
          </p:cNvPr>
          <p:cNvSpPr>
            <a:spLocks noGrp="1"/>
          </p:cNvSpPr>
          <p:nvPr>
            <p:ph sz="half" idx="2"/>
          </p:nvPr>
        </p:nvSpPr>
        <p:spPr>
          <a:xfrm>
            <a:off x="6488482" y="1393891"/>
            <a:ext cx="4647155" cy="4783071"/>
          </a:xfrm>
          <a:prstGeom prst="rect">
            <a:avLst/>
          </a:prstGeom>
        </p:spPr>
        <p:txBody>
          <a:bodyPr/>
          <a:lstStyle>
            <a:lvl1pPr>
              <a:lnSpc>
                <a:spcPct val="125000"/>
              </a:lnSpc>
              <a:defRPr/>
            </a:lvl1pPr>
            <a:lvl2pPr>
              <a:lnSpc>
                <a:spcPct val="125000"/>
              </a:lnSpc>
              <a:defRPr/>
            </a:lvl2pPr>
            <a:lvl3pPr>
              <a:lnSpc>
                <a:spcPct val="125000"/>
              </a:lnSpc>
              <a:defRPr/>
            </a:lvl3pPr>
            <a:lvl4pPr>
              <a:lnSpc>
                <a:spcPct val="125000"/>
              </a:lnSpc>
              <a:defRPr/>
            </a:lvl4pPr>
            <a:lvl5pPr>
              <a:lnSpc>
                <a:spcPct val="125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79814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38B20-2937-6381-A66F-BD9FCE23D344}"/>
              </a:ext>
            </a:extLst>
          </p:cNvPr>
          <p:cNvSpPr>
            <a:spLocks noGrp="1"/>
          </p:cNvSpPr>
          <p:nvPr>
            <p:ph type="title"/>
          </p:nvPr>
        </p:nvSpPr>
        <p:spPr>
          <a:xfrm>
            <a:off x="838200" y="365125"/>
            <a:ext cx="10515600" cy="649483"/>
          </a:xfrm>
          <a:prstGeom prst="rect">
            <a:avLst/>
          </a:prstGeom>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DA2E0AC8-27BF-C4C9-BFE1-714C4A1D11C1}"/>
              </a:ext>
            </a:extLst>
          </p:cNvPr>
          <p:cNvSpPr>
            <a:spLocks noGrp="1"/>
          </p:cNvSpPr>
          <p:nvPr>
            <p:ph type="pic" sz="quarter" idx="10"/>
          </p:nvPr>
        </p:nvSpPr>
        <p:spPr>
          <a:xfrm>
            <a:off x="8317282" y="1101725"/>
            <a:ext cx="3036518" cy="5391150"/>
          </a:xfrm>
          <a:prstGeom prst="rect">
            <a:avLst/>
          </a:prstGeom>
          <a:effectLst>
            <a:outerShdw blurRad="50800" dist="38100" dir="2700000" algn="tl" rotWithShape="0">
              <a:prstClr val="black">
                <a:alpha val="40000"/>
              </a:prstClr>
            </a:outerShdw>
          </a:effectLst>
        </p:spPr>
        <p:txBody>
          <a:bodyPr/>
          <a:lstStyle/>
          <a:p>
            <a:endParaRPr lang="en-GB" dirty="0"/>
          </a:p>
        </p:txBody>
      </p:sp>
      <p:sp>
        <p:nvSpPr>
          <p:cNvPr id="5" name="Rectangle 4">
            <a:extLst>
              <a:ext uri="{FF2B5EF4-FFF2-40B4-BE49-F238E27FC236}">
                <a16:creationId xmlns:a16="http://schemas.microsoft.com/office/drawing/2014/main" id="{454FD6AA-1596-7AF9-CC08-E69B33A26F5B}"/>
              </a:ext>
            </a:extLst>
          </p:cNvPr>
          <p:cNvSpPr/>
          <p:nvPr userDrawn="1"/>
        </p:nvSpPr>
        <p:spPr>
          <a:xfrm>
            <a:off x="838200" y="1014608"/>
            <a:ext cx="7341296" cy="5478267"/>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2">
            <a:extLst>
              <a:ext uri="{FF2B5EF4-FFF2-40B4-BE49-F238E27FC236}">
                <a16:creationId xmlns:a16="http://schemas.microsoft.com/office/drawing/2014/main" id="{3B93C3CC-79FA-785D-B724-529423CFD1C5}"/>
              </a:ext>
            </a:extLst>
          </p:cNvPr>
          <p:cNvSpPr>
            <a:spLocks noGrp="1"/>
          </p:cNvSpPr>
          <p:nvPr>
            <p:ph sz="half" idx="1"/>
          </p:nvPr>
        </p:nvSpPr>
        <p:spPr>
          <a:xfrm>
            <a:off x="1056362" y="1393891"/>
            <a:ext cx="4680559" cy="4783072"/>
          </a:xfrm>
          <a:prstGeom prst="rect">
            <a:avLst/>
          </a:prstGeom>
        </p:spPr>
        <p:txBody>
          <a:bodyPr/>
          <a:lstStyle>
            <a:lvl1pPr>
              <a:lnSpc>
                <a:spcPct val="125000"/>
              </a:lnSpc>
              <a:defRPr/>
            </a:lvl1pPr>
            <a:lvl2pPr>
              <a:lnSpc>
                <a:spcPct val="125000"/>
              </a:lnSpc>
              <a:defRPr/>
            </a:lvl2pPr>
            <a:lvl3pPr>
              <a:lnSpc>
                <a:spcPct val="125000"/>
              </a:lnSpc>
              <a:defRPr/>
            </a:lvl3pPr>
            <a:lvl4pPr>
              <a:lnSpc>
                <a:spcPct val="125000"/>
              </a:lnSpc>
              <a:defRPr/>
            </a:lvl4pPr>
            <a:lvl5pPr>
              <a:lnSpc>
                <a:spcPct val="125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47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7E7A79-6C82-F19D-2E8B-6BBEFAB2655E}"/>
              </a:ext>
            </a:extLst>
          </p:cNvPr>
          <p:cNvSpPr/>
          <p:nvPr userDrawn="1"/>
        </p:nvSpPr>
        <p:spPr>
          <a:xfrm>
            <a:off x="6158630" y="1025753"/>
            <a:ext cx="5181600" cy="5478267"/>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2088B59-7530-9C6A-BD5E-0C1F03F012D6}"/>
              </a:ext>
            </a:extLst>
          </p:cNvPr>
          <p:cNvSpPr/>
          <p:nvPr userDrawn="1"/>
        </p:nvSpPr>
        <p:spPr>
          <a:xfrm>
            <a:off x="838200" y="1014608"/>
            <a:ext cx="5181600" cy="5478267"/>
          </a:xfrm>
          <a:prstGeom prst="rect">
            <a:avLst/>
          </a:prstGeom>
          <a:solidFill>
            <a:srgbClr val="3006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068B674-FFC1-B35A-B1D8-AE7F67DB243A}"/>
              </a:ext>
            </a:extLst>
          </p:cNvPr>
          <p:cNvSpPr>
            <a:spLocks noGrp="1"/>
          </p:cNvSpPr>
          <p:nvPr>
            <p:ph type="title"/>
          </p:nvPr>
        </p:nvSpPr>
        <p:spPr>
          <a:xfrm>
            <a:off x="838200" y="189760"/>
            <a:ext cx="10515600" cy="737165"/>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B378347-3E99-8746-007F-9E04EBE5C3DD}"/>
              </a:ext>
            </a:extLst>
          </p:cNvPr>
          <p:cNvSpPr>
            <a:spLocks noGrp="1"/>
          </p:cNvSpPr>
          <p:nvPr>
            <p:ph sz="half" idx="1"/>
          </p:nvPr>
        </p:nvSpPr>
        <p:spPr>
          <a:xfrm>
            <a:off x="1056362" y="1277655"/>
            <a:ext cx="4680559" cy="4899308"/>
          </a:xfrm>
          <a:prstGeom prst="rect">
            <a:avLst/>
          </a:prstGeom>
        </p:spPr>
        <p:txBody>
          <a:bodyPr/>
          <a:lstStyle>
            <a:lvl1pPr>
              <a:lnSpc>
                <a:spcPct val="125000"/>
              </a:lnSpc>
              <a:defRPr>
                <a:solidFill>
                  <a:schemeClr val="bg1"/>
                </a:solidFill>
              </a:defRPr>
            </a:lvl1pPr>
            <a:lvl2pPr>
              <a:lnSpc>
                <a:spcPct val="125000"/>
              </a:lnSpc>
              <a:defRPr>
                <a:solidFill>
                  <a:schemeClr val="bg1"/>
                </a:solidFill>
              </a:defRPr>
            </a:lvl2pPr>
            <a:lvl3pPr>
              <a:lnSpc>
                <a:spcPct val="125000"/>
              </a:lnSpc>
              <a:defRPr>
                <a:solidFill>
                  <a:schemeClr val="bg1"/>
                </a:solidFill>
              </a:defRPr>
            </a:lvl3pPr>
            <a:lvl4pPr>
              <a:lnSpc>
                <a:spcPct val="125000"/>
              </a:lnSpc>
              <a:defRPr>
                <a:solidFill>
                  <a:schemeClr val="bg1"/>
                </a:solidFill>
              </a:defRPr>
            </a:lvl4pPr>
            <a:lvl5pPr>
              <a:lnSpc>
                <a:spcPct val="125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56E24126-01B1-788F-3489-498B3EFC3422}"/>
              </a:ext>
            </a:extLst>
          </p:cNvPr>
          <p:cNvSpPr>
            <a:spLocks noGrp="1"/>
          </p:cNvSpPr>
          <p:nvPr>
            <p:ph sz="half" idx="2"/>
          </p:nvPr>
        </p:nvSpPr>
        <p:spPr>
          <a:xfrm>
            <a:off x="6488482" y="1277655"/>
            <a:ext cx="4647155" cy="4899307"/>
          </a:xfrm>
          <a:prstGeom prst="rect">
            <a:avLst/>
          </a:prstGeom>
        </p:spPr>
        <p:txBody>
          <a:bodyPr/>
          <a:lstStyle>
            <a:lvl1pPr>
              <a:lnSpc>
                <a:spcPct val="125000"/>
              </a:lnSpc>
              <a:defRPr/>
            </a:lvl1pPr>
            <a:lvl2pPr>
              <a:lnSpc>
                <a:spcPct val="125000"/>
              </a:lnSpc>
              <a:defRPr/>
            </a:lvl2pPr>
            <a:lvl3pPr>
              <a:lnSpc>
                <a:spcPct val="125000"/>
              </a:lnSpc>
              <a:defRPr/>
            </a:lvl3pPr>
            <a:lvl4pPr>
              <a:lnSpc>
                <a:spcPct val="125000"/>
              </a:lnSpc>
              <a:defRPr/>
            </a:lvl4pPr>
            <a:lvl5pPr>
              <a:lnSpc>
                <a:spcPct val="125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552380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5AAD12F-E776-B99E-2088-B10903CBD952}"/>
              </a:ext>
            </a:extLst>
          </p:cNvPr>
          <p:cNvGrpSpPr/>
          <p:nvPr userDrawn="1"/>
        </p:nvGrpSpPr>
        <p:grpSpPr>
          <a:xfrm>
            <a:off x="682908" y="4816247"/>
            <a:ext cx="11030578" cy="1749749"/>
            <a:chOff x="685799" y="5146201"/>
            <a:chExt cx="11030578" cy="944405"/>
          </a:xfrm>
        </p:grpSpPr>
        <p:sp>
          <p:nvSpPr>
            <p:cNvPr id="12" name="AutoShape 17">
              <a:extLst>
                <a:ext uri="{FF2B5EF4-FFF2-40B4-BE49-F238E27FC236}">
                  <a16:creationId xmlns:a16="http://schemas.microsoft.com/office/drawing/2014/main" id="{F6758D8A-FE56-CC97-08EC-1B1AD8AABECF}"/>
                </a:ext>
              </a:extLst>
            </p:cNvPr>
            <p:cNvSpPr/>
            <p:nvPr/>
          </p:nvSpPr>
          <p:spPr>
            <a:xfrm>
              <a:off x="1232448" y="5164563"/>
              <a:ext cx="10483929" cy="926043"/>
            </a:xfrm>
            <a:prstGeom prst="rect">
              <a:avLst/>
            </a:prstGeom>
            <a:solidFill>
              <a:srgbClr val="F2F2F2"/>
            </a:solidFill>
            <a:effectLst/>
          </p:spPr>
          <p:txBody>
            <a:bodyPr/>
            <a:lstStyle/>
            <a:p>
              <a:endParaRPr lang="en-US"/>
            </a:p>
          </p:txBody>
        </p:sp>
        <p:grpSp>
          <p:nvGrpSpPr>
            <p:cNvPr id="13" name="Group 20">
              <a:extLst>
                <a:ext uri="{FF2B5EF4-FFF2-40B4-BE49-F238E27FC236}">
                  <a16:creationId xmlns:a16="http://schemas.microsoft.com/office/drawing/2014/main" id="{22B7CF42-8DA9-5CC6-FF78-3CC9BA56EA74}"/>
                </a:ext>
              </a:extLst>
            </p:cNvPr>
            <p:cNvGrpSpPr>
              <a:grpSpLocks noChangeAspect="1"/>
            </p:cNvGrpSpPr>
            <p:nvPr/>
          </p:nvGrpSpPr>
          <p:grpSpPr>
            <a:xfrm>
              <a:off x="685799" y="5146201"/>
              <a:ext cx="3393829" cy="934417"/>
              <a:chOff x="0" y="0"/>
              <a:chExt cx="8007477" cy="2730119"/>
            </a:xfrm>
            <a:effectLst>
              <a:outerShdw blurRad="50800" dist="38100" dir="2700000" algn="tl" rotWithShape="0">
                <a:prstClr val="black">
                  <a:alpha val="40000"/>
                </a:prstClr>
              </a:outerShdw>
            </a:effectLst>
          </p:grpSpPr>
          <p:sp>
            <p:nvSpPr>
              <p:cNvPr id="16" name="Freeform 21">
                <a:extLst>
                  <a:ext uri="{FF2B5EF4-FFF2-40B4-BE49-F238E27FC236}">
                    <a16:creationId xmlns:a16="http://schemas.microsoft.com/office/drawing/2014/main" id="{317FA404-987D-1478-5E91-5E2F99C0E73B}"/>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2">
                  <a:alphaModFix amt="91000"/>
                </a:blip>
                <a:stretch>
                  <a:fillRect t="-47706" b="-47706"/>
                </a:stretch>
              </a:blipFill>
            </p:spPr>
            <p:txBody>
              <a:bodyPr/>
              <a:lstStyle/>
              <a:p>
                <a:endParaRPr lang="en-US"/>
              </a:p>
            </p:txBody>
          </p:sp>
        </p:grpSp>
      </p:grpSp>
      <p:grpSp>
        <p:nvGrpSpPr>
          <p:cNvPr id="24" name="Group 23">
            <a:extLst>
              <a:ext uri="{FF2B5EF4-FFF2-40B4-BE49-F238E27FC236}">
                <a16:creationId xmlns:a16="http://schemas.microsoft.com/office/drawing/2014/main" id="{F00A0C71-DD1B-61FD-0CEA-94EB5484688F}"/>
              </a:ext>
            </a:extLst>
          </p:cNvPr>
          <p:cNvGrpSpPr/>
          <p:nvPr userDrawn="1"/>
        </p:nvGrpSpPr>
        <p:grpSpPr>
          <a:xfrm>
            <a:off x="685799" y="2916165"/>
            <a:ext cx="11027687" cy="1749749"/>
            <a:chOff x="685799" y="2015740"/>
            <a:chExt cx="11027687" cy="934417"/>
          </a:xfrm>
          <a:effectLst/>
        </p:grpSpPr>
        <p:sp>
          <p:nvSpPr>
            <p:cNvPr id="25" name="AutoShape 4">
              <a:extLst>
                <a:ext uri="{FF2B5EF4-FFF2-40B4-BE49-F238E27FC236}">
                  <a16:creationId xmlns:a16="http://schemas.microsoft.com/office/drawing/2014/main" id="{3A5527FB-2634-6C79-B0E9-88F7E082DDF8}"/>
                </a:ext>
              </a:extLst>
            </p:cNvPr>
            <p:cNvSpPr/>
            <p:nvPr/>
          </p:nvSpPr>
          <p:spPr>
            <a:xfrm>
              <a:off x="1209051" y="2015740"/>
              <a:ext cx="10504435" cy="934417"/>
            </a:xfrm>
            <a:prstGeom prst="rect">
              <a:avLst/>
            </a:prstGeom>
            <a:solidFill>
              <a:srgbClr val="F2F2F2"/>
            </a:solidFill>
            <a:effectLst/>
          </p:spPr>
          <p:txBody>
            <a:bodyPr/>
            <a:lstStyle/>
            <a:p>
              <a:endParaRPr lang="en-GB" dirty="0"/>
            </a:p>
          </p:txBody>
        </p:sp>
        <p:grpSp>
          <p:nvGrpSpPr>
            <p:cNvPr id="26" name="Group 7">
              <a:extLst>
                <a:ext uri="{FF2B5EF4-FFF2-40B4-BE49-F238E27FC236}">
                  <a16:creationId xmlns:a16="http://schemas.microsoft.com/office/drawing/2014/main" id="{F00765C7-1E68-C9CC-FDAC-BBB209305033}"/>
                </a:ext>
              </a:extLst>
            </p:cNvPr>
            <p:cNvGrpSpPr/>
            <p:nvPr/>
          </p:nvGrpSpPr>
          <p:grpSpPr>
            <a:xfrm>
              <a:off x="685799" y="2015740"/>
              <a:ext cx="3393829" cy="934417"/>
              <a:chOff x="0" y="0"/>
              <a:chExt cx="4571192" cy="1558531"/>
            </a:xfrm>
            <a:effectLst>
              <a:outerShdw blurRad="50800" dist="38100" dir="2700000" algn="tl" rotWithShape="0">
                <a:prstClr val="black">
                  <a:alpha val="40000"/>
                </a:prstClr>
              </a:outerShdw>
            </a:effectLst>
          </p:grpSpPr>
          <p:grpSp>
            <p:nvGrpSpPr>
              <p:cNvPr id="29" name="Group 8">
                <a:extLst>
                  <a:ext uri="{FF2B5EF4-FFF2-40B4-BE49-F238E27FC236}">
                    <a16:creationId xmlns:a16="http://schemas.microsoft.com/office/drawing/2014/main" id="{2E3B6A51-38D9-ECB4-8D57-9FA3A292A39F}"/>
                  </a:ext>
                </a:extLst>
              </p:cNvPr>
              <p:cNvGrpSpPr>
                <a:grpSpLocks noChangeAspect="1"/>
              </p:cNvGrpSpPr>
              <p:nvPr/>
            </p:nvGrpSpPr>
            <p:grpSpPr>
              <a:xfrm>
                <a:off x="0" y="0"/>
                <a:ext cx="4571192" cy="1558531"/>
                <a:chOff x="0" y="0"/>
                <a:chExt cx="8007477" cy="2730119"/>
              </a:xfrm>
            </p:grpSpPr>
            <p:sp>
              <p:nvSpPr>
                <p:cNvPr id="32" name="Freeform 9">
                  <a:extLst>
                    <a:ext uri="{FF2B5EF4-FFF2-40B4-BE49-F238E27FC236}">
                      <a16:creationId xmlns:a16="http://schemas.microsoft.com/office/drawing/2014/main" id="{3DF4D96A-E834-848B-67FE-266B1BA24657}"/>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3">
                    <a:alphaModFix amt="91000"/>
                  </a:blip>
                  <a:stretch>
                    <a:fillRect t="-36890" b="-36890"/>
                  </a:stretch>
                </a:blipFill>
                <a:ln>
                  <a:noFill/>
                </a:ln>
              </p:spPr>
              <p:txBody>
                <a:bodyPr/>
                <a:lstStyle/>
                <a:p>
                  <a:endParaRPr lang="en-US"/>
                </a:p>
              </p:txBody>
            </p:sp>
          </p:grpSp>
          <p:grpSp>
            <p:nvGrpSpPr>
              <p:cNvPr id="30" name="Group 10">
                <a:extLst>
                  <a:ext uri="{FF2B5EF4-FFF2-40B4-BE49-F238E27FC236}">
                    <a16:creationId xmlns:a16="http://schemas.microsoft.com/office/drawing/2014/main" id="{1A8F2F30-2BDA-F0B4-22C8-475EADE1FA07}"/>
                  </a:ext>
                </a:extLst>
              </p:cNvPr>
              <p:cNvGrpSpPr>
                <a:grpSpLocks noChangeAspect="1"/>
              </p:cNvGrpSpPr>
              <p:nvPr/>
            </p:nvGrpSpPr>
            <p:grpSpPr>
              <a:xfrm>
                <a:off x="0" y="0"/>
                <a:ext cx="4571192" cy="1558531"/>
                <a:chOff x="0" y="0"/>
                <a:chExt cx="8007477" cy="2730119"/>
              </a:xfrm>
            </p:grpSpPr>
            <p:sp>
              <p:nvSpPr>
                <p:cNvPr id="31" name="Freeform 11">
                  <a:extLst>
                    <a:ext uri="{FF2B5EF4-FFF2-40B4-BE49-F238E27FC236}">
                      <a16:creationId xmlns:a16="http://schemas.microsoft.com/office/drawing/2014/main" id="{874C14FF-9AC0-D70C-FBCC-EE7BA198D068}"/>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solidFill>
                  <a:srgbClr val="30062E">
                    <a:alpha val="42745"/>
                  </a:srgbClr>
                </a:solidFill>
                <a:ln w="12700">
                  <a:noFill/>
                </a:ln>
              </p:spPr>
              <p:txBody>
                <a:bodyPr/>
                <a:lstStyle/>
                <a:p>
                  <a:endParaRPr lang="en-US"/>
                </a:p>
              </p:txBody>
            </p:sp>
          </p:grpSp>
        </p:grpSp>
      </p:grpSp>
      <p:sp>
        <p:nvSpPr>
          <p:cNvPr id="2" name="Title 1">
            <a:extLst>
              <a:ext uri="{FF2B5EF4-FFF2-40B4-BE49-F238E27FC236}">
                <a16:creationId xmlns:a16="http://schemas.microsoft.com/office/drawing/2014/main" id="{05DEE8BB-82DB-5F64-5F73-935DA482974C}"/>
              </a:ext>
            </a:extLst>
          </p:cNvPr>
          <p:cNvSpPr>
            <a:spLocks noGrp="1"/>
          </p:cNvSpPr>
          <p:nvPr>
            <p:ph type="title"/>
          </p:nvPr>
        </p:nvSpPr>
        <p:spPr>
          <a:xfrm>
            <a:off x="682908" y="165061"/>
            <a:ext cx="10515600" cy="737165"/>
          </a:xfrm>
          <a:prstGeom prst="rect">
            <a:avLst/>
          </a:prstGeom>
        </p:spPr>
        <p:txBody>
          <a:bodyPr/>
          <a:lstStyle/>
          <a:p>
            <a:r>
              <a:rPr lang="en-US"/>
              <a:t>Click to edit Master title style</a:t>
            </a:r>
            <a:endParaRPr lang="en-GB"/>
          </a:p>
        </p:txBody>
      </p:sp>
      <p:grpSp>
        <p:nvGrpSpPr>
          <p:cNvPr id="3" name="Group 2">
            <a:extLst>
              <a:ext uri="{FF2B5EF4-FFF2-40B4-BE49-F238E27FC236}">
                <a16:creationId xmlns:a16="http://schemas.microsoft.com/office/drawing/2014/main" id="{48D600B1-C75E-03E1-5F6B-D4DA61BCC0E8}"/>
              </a:ext>
            </a:extLst>
          </p:cNvPr>
          <p:cNvGrpSpPr/>
          <p:nvPr userDrawn="1"/>
        </p:nvGrpSpPr>
        <p:grpSpPr>
          <a:xfrm>
            <a:off x="682908" y="987629"/>
            <a:ext cx="11030578" cy="1778203"/>
            <a:chOff x="682908" y="946222"/>
            <a:chExt cx="11030578" cy="1777386"/>
          </a:xfrm>
        </p:grpSpPr>
        <p:sp>
          <p:nvSpPr>
            <p:cNvPr id="5" name="AutoShape 3">
              <a:extLst>
                <a:ext uri="{FF2B5EF4-FFF2-40B4-BE49-F238E27FC236}">
                  <a16:creationId xmlns:a16="http://schemas.microsoft.com/office/drawing/2014/main" id="{D2647176-9166-359D-CBE6-486AD244919B}"/>
                </a:ext>
              </a:extLst>
            </p:cNvPr>
            <p:cNvSpPr/>
            <p:nvPr userDrawn="1"/>
          </p:nvSpPr>
          <p:spPr>
            <a:xfrm>
              <a:off x="1863464" y="954673"/>
              <a:ext cx="9850022" cy="1735892"/>
            </a:xfrm>
            <a:prstGeom prst="rect">
              <a:avLst/>
            </a:prstGeom>
            <a:solidFill>
              <a:srgbClr val="F1F1F1">
                <a:alpha val="94902"/>
              </a:srgbClr>
            </a:solidFill>
          </p:spPr>
          <p:txBody>
            <a:bodyPr/>
            <a:lstStyle/>
            <a:p>
              <a:endParaRPr lang="en-US"/>
            </a:p>
          </p:txBody>
        </p:sp>
        <p:grpSp>
          <p:nvGrpSpPr>
            <p:cNvPr id="6" name="Group 5">
              <a:extLst>
                <a:ext uri="{FF2B5EF4-FFF2-40B4-BE49-F238E27FC236}">
                  <a16:creationId xmlns:a16="http://schemas.microsoft.com/office/drawing/2014/main" id="{4A870472-7F6D-E6EA-C7CB-86989242FACF}"/>
                </a:ext>
              </a:extLst>
            </p:cNvPr>
            <p:cNvGrpSpPr>
              <a:grpSpLocks noChangeAspect="1"/>
            </p:cNvGrpSpPr>
            <p:nvPr userDrawn="1"/>
          </p:nvGrpSpPr>
          <p:grpSpPr>
            <a:xfrm>
              <a:off x="682908" y="946222"/>
              <a:ext cx="3393828" cy="1777386"/>
              <a:chOff x="0" y="0"/>
              <a:chExt cx="8007477" cy="2730119"/>
            </a:xfrm>
          </p:grpSpPr>
          <p:sp>
            <p:nvSpPr>
              <p:cNvPr id="7" name="Freeform 6">
                <a:extLst>
                  <a:ext uri="{FF2B5EF4-FFF2-40B4-BE49-F238E27FC236}">
                    <a16:creationId xmlns:a16="http://schemas.microsoft.com/office/drawing/2014/main" id="{B45170F1-A555-DF01-6958-B0F0401625EB}"/>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4">
                  <a:alphaModFix amt="91000"/>
                </a:blip>
                <a:stretch>
                  <a:fillRect t="-96650" b="-96650"/>
                </a:stretch>
              </a:blipFill>
              <a:effectLst>
                <a:outerShdw blurRad="50800" dist="38100" dir="2700000" algn="tl" rotWithShape="0">
                  <a:prstClr val="black">
                    <a:alpha val="40000"/>
                  </a:prstClr>
                </a:outerShdw>
              </a:effectLst>
            </p:spPr>
            <p:txBody>
              <a:bodyPr/>
              <a:lstStyle/>
              <a:p>
                <a:endParaRPr lang="en-US"/>
              </a:p>
            </p:txBody>
          </p:sp>
        </p:grpSp>
      </p:grpSp>
      <p:sp>
        <p:nvSpPr>
          <p:cNvPr id="8" name="AutoShape 15">
            <a:extLst>
              <a:ext uri="{FF2B5EF4-FFF2-40B4-BE49-F238E27FC236}">
                <a16:creationId xmlns:a16="http://schemas.microsoft.com/office/drawing/2014/main" id="{C995C9B4-B8D1-E7A3-55A5-0D33C882E5DC}"/>
              </a:ext>
            </a:extLst>
          </p:cNvPr>
          <p:cNvSpPr/>
          <p:nvPr userDrawn="1"/>
        </p:nvSpPr>
        <p:spPr>
          <a:xfrm>
            <a:off x="-101600" y="0"/>
            <a:ext cx="358961" cy="6858000"/>
          </a:xfrm>
          <a:prstGeom prst="rect">
            <a:avLst/>
          </a:prstGeom>
          <a:solidFill>
            <a:srgbClr val="30062E"/>
          </a:solidFill>
        </p:spPr>
        <p:txBody>
          <a:bodyPr/>
          <a:lstStyle/>
          <a:p>
            <a:endParaRPr lang="en-US"/>
          </a:p>
        </p:txBody>
      </p:sp>
      <p:sp>
        <p:nvSpPr>
          <p:cNvPr id="44" name="Text Placeholder 43">
            <a:extLst>
              <a:ext uri="{FF2B5EF4-FFF2-40B4-BE49-F238E27FC236}">
                <a16:creationId xmlns:a16="http://schemas.microsoft.com/office/drawing/2014/main" id="{22BA80D9-FAF7-D5C7-ACB6-348EA5A0A54E}"/>
              </a:ext>
            </a:extLst>
          </p:cNvPr>
          <p:cNvSpPr>
            <a:spLocks noGrp="1"/>
          </p:cNvSpPr>
          <p:nvPr>
            <p:ph type="body" sz="quarter" idx="10"/>
          </p:nvPr>
        </p:nvSpPr>
        <p:spPr>
          <a:xfrm>
            <a:off x="4276455" y="1036637"/>
            <a:ext cx="7250112" cy="1518673"/>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45" name="Text Placeholder 43">
            <a:extLst>
              <a:ext uri="{FF2B5EF4-FFF2-40B4-BE49-F238E27FC236}">
                <a16:creationId xmlns:a16="http://schemas.microsoft.com/office/drawing/2014/main" id="{928C13AB-11ED-461F-0E0A-CAC87A9D030C}"/>
              </a:ext>
            </a:extLst>
          </p:cNvPr>
          <p:cNvSpPr>
            <a:spLocks noGrp="1"/>
          </p:cNvSpPr>
          <p:nvPr>
            <p:ph type="body" sz="quarter" idx="11"/>
          </p:nvPr>
        </p:nvSpPr>
        <p:spPr>
          <a:xfrm>
            <a:off x="4322391" y="3068877"/>
            <a:ext cx="7250112" cy="1415441"/>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46" name="Text Placeholder 43">
            <a:extLst>
              <a:ext uri="{FF2B5EF4-FFF2-40B4-BE49-F238E27FC236}">
                <a16:creationId xmlns:a16="http://schemas.microsoft.com/office/drawing/2014/main" id="{B66A8207-D000-E2B4-C780-47C0015C6153}"/>
              </a:ext>
            </a:extLst>
          </p:cNvPr>
          <p:cNvSpPr>
            <a:spLocks noGrp="1"/>
          </p:cNvSpPr>
          <p:nvPr>
            <p:ph type="body" sz="quarter" idx="12"/>
          </p:nvPr>
        </p:nvSpPr>
        <p:spPr>
          <a:xfrm>
            <a:off x="4276455" y="4972833"/>
            <a:ext cx="7250112" cy="1479978"/>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52" name="Text Placeholder 51">
            <a:extLst>
              <a:ext uri="{FF2B5EF4-FFF2-40B4-BE49-F238E27FC236}">
                <a16:creationId xmlns:a16="http://schemas.microsoft.com/office/drawing/2014/main" id="{C4C2757D-BEC1-CA42-C135-3F856505A6D9}"/>
              </a:ext>
            </a:extLst>
          </p:cNvPr>
          <p:cNvSpPr>
            <a:spLocks noGrp="1"/>
          </p:cNvSpPr>
          <p:nvPr>
            <p:ph type="body" sz="quarter" idx="15" hasCustomPrompt="1"/>
          </p:nvPr>
        </p:nvSpPr>
        <p:spPr>
          <a:xfrm>
            <a:off x="961993" y="1697119"/>
            <a:ext cx="2598209"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lvl="0"/>
            <a:r>
              <a:rPr lang="en-US" dirty="0"/>
              <a:t>Click to edit text</a:t>
            </a:r>
          </a:p>
        </p:txBody>
      </p:sp>
      <p:sp>
        <p:nvSpPr>
          <p:cNvPr id="55" name="Text Placeholder 51">
            <a:extLst>
              <a:ext uri="{FF2B5EF4-FFF2-40B4-BE49-F238E27FC236}">
                <a16:creationId xmlns:a16="http://schemas.microsoft.com/office/drawing/2014/main" id="{7AC312C5-CDCE-8CCF-0173-A66885B8705C}"/>
              </a:ext>
            </a:extLst>
          </p:cNvPr>
          <p:cNvSpPr>
            <a:spLocks noGrp="1"/>
          </p:cNvSpPr>
          <p:nvPr>
            <p:ph type="body" sz="quarter" idx="16" hasCustomPrompt="1"/>
          </p:nvPr>
        </p:nvSpPr>
        <p:spPr>
          <a:xfrm>
            <a:off x="961993" y="3624305"/>
            <a:ext cx="2598209"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lvl="0"/>
            <a:r>
              <a:rPr lang="en-US" dirty="0"/>
              <a:t>Click to edit text</a:t>
            </a:r>
          </a:p>
        </p:txBody>
      </p:sp>
      <p:sp>
        <p:nvSpPr>
          <p:cNvPr id="56" name="Text Placeholder 51">
            <a:extLst>
              <a:ext uri="{FF2B5EF4-FFF2-40B4-BE49-F238E27FC236}">
                <a16:creationId xmlns:a16="http://schemas.microsoft.com/office/drawing/2014/main" id="{E1F75C2F-DE9A-41CA-32E3-0FBBD6E3E37F}"/>
              </a:ext>
            </a:extLst>
          </p:cNvPr>
          <p:cNvSpPr>
            <a:spLocks noGrp="1"/>
          </p:cNvSpPr>
          <p:nvPr>
            <p:ph type="body" sz="quarter" idx="17" hasCustomPrompt="1"/>
          </p:nvPr>
        </p:nvSpPr>
        <p:spPr>
          <a:xfrm>
            <a:off x="949344" y="5514559"/>
            <a:ext cx="2598209"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lvl="0"/>
            <a:r>
              <a:rPr lang="en-US" dirty="0"/>
              <a:t>Click to edit text</a:t>
            </a:r>
          </a:p>
        </p:txBody>
      </p:sp>
    </p:spTree>
    <p:extLst>
      <p:ext uri="{BB962C8B-B14F-4D97-AF65-F5344CB8AC3E}">
        <p14:creationId xmlns:p14="http://schemas.microsoft.com/office/powerpoint/2010/main" val="2881442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AutoShape 3">
            <a:extLst>
              <a:ext uri="{FF2B5EF4-FFF2-40B4-BE49-F238E27FC236}">
                <a16:creationId xmlns:a16="http://schemas.microsoft.com/office/drawing/2014/main" id="{D2647176-9166-359D-CBE6-486AD244919B}"/>
              </a:ext>
            </a:extLst>
          </p:cNvPr>
          <p:cNvSpPr/>
          <p:nvPr userDrawn="1"/>
        </p:nvSpPr>
        <p:spPr>
          <a:xfrm>
            <a:off x="1863464" y="954673"/>
            <a:ext cx="9850022" cy="1255020"/>
          </a:xfrm>
          <a:prstGeom prst="rect">
            <a:avLst/>
          </a:prstGeom>
          <a:solidFill>
            <a:srgbClr val="F1F1F1">
              <a:alpha val="94902"/>
            </a:srgbClr>
          </a:solidFill>
        </p:spPr>
        <p:txBody>
          <a:bodyPr/>
          <a:lstStyle/>
          <a:p>
            <a:endParaRPr lang="en-US"/>
          </a:p>
        </p:txBody>
      </p:sp>
      <p:grpSp>
        <p:nvGrpSpPr>
          <p:cNvPr id="11" name="Group 10">
            <a:extLst>
              <a:ext uri="{FF2B5EF4-FFF2-40B4-BE49-F238E27FC236}">
                <a16:creationId xmlns:a16="http://schemas.microsoft.com/office/drawing/2014/main" id="{35AAD12F-E776-B99E-2088-B10903CBD952}"/>
              </a:ext>
            </a:extLst>
          </p:cNvPr>
          <p:cNvGrpSpPr/>
          <p:nvPr userDrawn="1"/>
        </p:nvGrpSpPr>
        <p:grpSpPr>
          <a:xfrm>
            <a:off x="682908" y="3753529"/>
            <a:ext cx="11030578" cy="1288523"/>
            <a:chOff x="685799" y="5146201"/>
            <a:chExt cx="11030578" cy="944405"/>
          </a:xfrm>
        </p:grpSpPr>
        <p:sp>
          <p:nvSpPr>
            <p:cNvPr id="12" name="AutoShape 17">
              <a:extLst>
                <a:ext uri="{FF2B5EF4-FFF2-40B4-BE49-F238E27FC236}">
                  <a16:creationId xmlns:a16="http://schemas.microsoft.com/office/drawing/2014/main" id="{F6758D8A-FE56-CC97-08EC-1B1AD8AABECF}"/>
                </a:ext>
              </a:extLst>
            </p:cNvPr>
            <p:cNvSpPr/>
            <p:nvPr/>
          </p:nvSpPr>
          <p:spPr>
            <a:xfrm>
              <a:off x="1232448" y="5164563"/>
              <a:ext cx="10483929" cy="926043"/>
            </a:xfrm>
            <a:prstGeom prst="rect">
              <a:avLst/>
            </a:prstGeom>
            <a:solidFill>
              <a:srgbClr val="F2F2F2"/>
            </a:solidFill>
            <a:effectLst/>
          </p:spPr>
          <p:txBody>
            <a:bodyPr/>
            <a:lstStyle/>
            <a:p>
              <a:endParaRPr lang="en-US"/>
            </a:p>
          </p:txBody>
        </p:sp>
        <p:grpSp>
          <p:nvGrpSpPr>
            <p:cNvPr id="13" name="Group 20">
              <a:extLst>
                <a:ext uri="{FF2B5EF4-FFF2-40B4-BE49-F238E27FC236}">
                  <a16:creationId xmlns:a16="http://schemas.microsoft.com/office/drawing/2014/main" id="{22B7CF42-8DA9-5CC6-FF78-3CC9BA56EA74}"/>
                </a:ext>
              </a:extLst>
            </p:cNvPr>
            <p:cNvGrpSpPr>
              <a:grpSpLocks noChangeAspect="1"/>
            </p:cNvGrpSpPr>
            <p:nvPr/>
          </p:nvGrpSpPr>
          <p:grpSpPr>
            <a:xfrm>
              <a:off x="685799" y="5146201"/>
              <a:ext cx="3393829" cy="934417"/>
              <a:chOff x="0" y="0"/>
              <a:chExt cx="8007477" cy="2730119"/>
            </a:xfrm>
            <a:effectLst>
              <a:outerShdw blurRad="50800" dist="38100" dir="2700000" algn="tl" rotWithShape="0">
                <a:prstClr val="black">
                  <a:alpha val="40000"/>
                </a:prstClr>
              </a:outerShdw>
            </a:effectLst>
          </p:grpSpPr>
          <p:sp>
            <p:nvSpPr>
              <p:cNvPr id="16" name="Freeform 21">
                <a:extLst>
                  <a:ext uri="{FF2B5EF4-FFF2-40B4-BE49-F238E27FC236}">
                    <a16:creationId xmlns:a16="http://schemas.microsoft.com/office/drawing/2014/main" id="{317FA404-987D-1478-5E91-5E2F99C0E73B}"/>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2">
                  <a:alphaModFix amt="91000"/>
                </a:blip>
                <a:stretch>
                  <a:fillRect t="-47706" b="-47706"/>
                </a:stretch>
              </a:blipFill>
            </p:spPr>
            <p:txBody>
              <a:bodyPr/>
              <a:lstStyle/>
              <a:p>
                <a:endParaRPr lang="en-US"/>
              </a:p>
            </p:txBody>
          </p:sp>
        </p:grpSp>
      </p:grpSp>
      <p:grpSp>
        <p:nvGrpSpPr>
          <p:cNvPr id="24" name="Group 23">
            <a:extLst>
              <a:ext uri="{FF2B5EF4-FFF2-40B4-BE49-F238E27FC236}">
                <a16:creationId xmlns:a16="http://schemas.microsoft.com/office/drawing/2014/main" id="{F00A0C71-DD1B-61FD-0CEA-94EB5484688F}"/>
              </a:ext>
            </a:extLst>
          </p:cNvPr>
          <p:cNvGrpSpPr/>
          <p:nvPr userDrawn="1"/>
        </p:nvGrpSpPr>
        <p:grpSpPr>
          <a:xfrm>
            <a:off x="682908" y="2354101"/>
            <a:ext cx="11027687" cy="1263470"/>
            <a:chOff x="685799" y="2015740"/>
            <a:chExt cx="11027687" cy="934417"/>
          </a:xfrm>
          <a:effectLst/>
        </p:grpSpPr>
        <p:sp>
          <p:nvSpPr>
            <p:cNvPr id="25" name="AutoShape 4">
              <a:extLst>
                <a:ext uri="{FF2B5EF4-FFF2-40B4-BE49-F238E27FC236}">
                  <a16:creationId xmlns:a16="http://schemas.microsoft.com/office/drawing/2014/main" id="{3A5527FB-2634-6C79-B0E9-88F7E082DDF8}"/>
                </a:ext>
              </a:extLst>
            </p:cNvPr>
            <p:cNvSpPr/>
            <p:nvPr/>
          </p:nvSpPr>
          <p:spPr>
            <a:xfrm>
              <a:off x="1209051" y="2015740"/>
              <a:ext cx="10504435" cy="934417"/>
            </a:xfrm>
            <a:prstGeom prst="rect">
              <a:avLst/>
            </a:prstGeom>
            <a:solidFill>
              <a:srgbClr val="F2F2F2"/>
            </a:solidFill>
            <a:effectLst/>
          </p:spPr>
          <p:txBody>
            <a:bodyPr/>
            <a:lstStyle/>
            <a:p>
              <a:endParaRPr lang="en-GB" dirty="0"/>
            </a:p>
          </p:txBody>
        </p:sp>
        <p:grpSp>
          <p:nvGrpSpPr>
            <p:cNvPr id="26" name="Group 7">
              <a:extLst>
                <a:ext uri="{FF2B5EF4-FFF2-40B4-BE49-F238E27FC236}">
                  <a16:creationId xmlns:a16="http://schemas.microsoft.com/office/drawing/2014/main" id="{F00765C7-1E68-C9CC-FDAC-BBB209305033}"/>
                </a:ext>
              </a:extLst>
            </p:cNvPr>
            <p:cNvGrpSpPr/>
            <p:nvPr/>
          </p:nvGrpSpPr>
          <p:grpSpPr>
            <a:xfrm>
              <a:off x="685799" y="2015740"/>
              <a:ext cx="3393829" cy="934417"/>
              <a:chOff x="0" y="0"/>
              <a:chExt cx="4571192" cy="1558531"/>
            </a:xfrm>
            <a:effectLst>
              <a:outerShdw blurRad="50800" dist="38100" dir="2700000" algn="tl" rotWithShape="0">
                <a:prstClr val="black">
                  <a:alpha val="40000"/>
                </a:prstClr>
              </a:outerShdw>
            </a:effectLst>
          </p:grpSpPr>
          <p:grpSp>
            <p:nvGrpSpPr>
              <p:cNvPr id="29" name="Group 8">
                <a:extLst>
                  <a:ext uri="{FF2B5EF4-FFF2-40B4-BE49-F238E27FC236}">
                    <a16:creationId xmlns:a16="http://schemas.microsoft.com/office/drawing/2014/main" id="{2E3B6A51-38D9-ECB4-8D57-9FA3A292A39F}"/>
                  </a:ext>
                </a:extLst>
              </p:cNvPr>
              <p:cNvGrpSpPr>
                <a:grpSpLocks noChangeAspect="1"/>
              </p:cNvGrpSpPr>
              <p:nvPr/>
            </p:nvGrpSpPr>
            <p:grpSpPr>
              <a:xfrm>
                <a:off x="0" y="0"/>
                <a:ext cx="4571192" cy="1558531"/>
                <a:chOff x="0" y="0"/>
                <a:chExt cx="8007477" cy="2730119"/>
              </a:xfrm>
            </p:grpSpPr>
            <p:sp>
              <p:nvSpPr>
                <p:cNvPr id="32" name="Freeform 9">
                  <a:extLst>
                    <a:ext uri="{FF2B5EF4-FFF2-40B4-BE49-F238E27FC236}">
                      <a16:creationId xmlns:a16="http://schemas.microsoft.com/office/drawing/2014/main" id="{3DF4D96A-E834-848B-67FE-266B1BA24657}"/>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3">
                    <a:alphaModFix amt="91000"/>
                  </a:blip>
                  <a:stretch>
                    <a:fillRect t="-36890" b="-36890"/>
                  </a:stretch>
                </a:blipFill>
                <a:ln>
                  <a:noFill/>
                </a:ln>
              </p:spPr>
              <p:txBody>
                <a:bodyPr/>
                <a:lstStyle/>
                <a:p>
                  <a:endParaRPr lang="en-US"/>
                </a:p>
              </p:txBody>
            </p:sp>
          </p:grpSp>
          <p:grpSp>
            <p:nvGrpSpPr>
              <p:cNvPr id="30" name="Group 10">
                <a:extLst>
                  <a:ext uri="{FF2B5EF4-FFF2-40B4-BE49-F238E27FC236}">
                    <a16:creationId xmlns:a16="http://schemas.microsoft.com/office/drawing/2014/main" id="{1A8F2F30-2BDA-F0B4-22C8-475EADE1FA07}"/>
                  </a:ext>
                </a:extLst>
              </p:cNvPr>
              <p:cNvGrpSpPr>
                <a:grpSpLocks noChangeAspect="1"/>
              </p:cNvGrpSpPr>
              <p:nvPr/>
            </p:nvGrpSpPr>
            <p:grpSpPr>
              <a:xfrm>
                <a:off x="0" y="0"/>
                <a:ext cx="4571192" cy="1558531"/>
                <a:chOff x="0" y="0"/>
                <a:chExt cx="8007477" cy="2730119"/>
              </a:xfrm>
            </p:grpSpPr>
            <p:sp>
              <p:nvSpPr>
                <p:cNvPr id="31" name="Freeform 11">
                  <a:extLst>
                    <a:ext uri="{FF2B5EF4-FFF2-40B4-BE49-F238E27FC236}">
                      <a16:creationId xmlns:a16="http://schemas.microsoft.com/office/drawing/2014/main" id="{874C14FF-9AC0-D70C-FBCC-EE7BA198D068}"/>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solidFill>
                  <a:srgbClr val="30062E">
                    <a:alpha val="42745"/>
                  </a:srgbClr>
                </a:solidFill>
                <a:ln w="12700">
                  <a:noFill/>
                </a:ln>
              </p:spPr>
              <p:txBody>
                <a:bodyPr/>
                <a:lstStyle/>
                <a:p>
                  <a:endParaRPr lang="en-US"/>
                </a:p>
              </p:txBody>
            </p:sp>
          </p:grpSp>
        </p:grpSp>
      </p:grpSp>
      <p:grpSp>
        <p:nvGrpSpPr>
          <p:cNvPr id="18" name="Group 17">
            <a:extLst>
              <a:ext uri="{FF2B5EF4-FFF2-40B4-BE49-F238E27FC236}">
                <a16:creationId xmlns:a16="http://schemas.microsoft.com/office/drawing/2014/main" id="{14BE2F2C-8AD2-B303-7EA6-0C37018E4418}"/>
              </a:ext>
            </a:extLst>
          </p:cNvPr>
          <p:cNvGrpSpPr/>
          <p:nvPr userDrawn="1"/>
        </p:nvGrpSpPr>
        <p:grpSpPr>
          <a:xfrm>
            <a:off x="682908" y="5210826"/>
            <a:ext cx="11030577" cy="1286425"/>
            <a:chOff x="685800" y="4076683"/>
            <a:chExt cx="11030577" cy="934417"/>
          </a:xfrm>
        </p:grpSpPr>
        <p:sp>
          <p:nvSpPr>
            <p:cNvPr id="19" name="AutoShape 16">
              <a:extLst>
                <a:ext uri="{FF2B5EF4-FFF2-40B4-BE49-F238E27FC236}">
                  <a16:creationId xmlns:a16="http://schemas.microsoft.com/office/drawing/2014/main" id="{0F373160-8364-1CD0-2A98-6F0D951EC342}"/>
                </a:ext>
              </a:extLst>
            </p:cNvPr>
            <p:cNvSpPr/>
            <p:nvPr/>
          </p:nvSpPr>
          <p:spPr>
            <a:xfrm>
              <a:off x="1886861" y="4085057"/>
              <a:ext cx="9829516" cy="926043"/>
            </a:xfrm>
            <a:prstGeom prst="rect">
              <a:avLst/>
            </a:prstGeom>
            <a:solidFill>
              <a:srgbClr val="F1F1F1">
                <a:alpha val="94902"/>
              </a:srgbClr>
            </a:solidFill>
            <a:effectLst/>
          </p:spPr>
          <p:txBody>
            <a:bodyPr/>
            <a:lstStyle/>
            <a:p>
              <a:endParaRPr lang="en-US"/>
            </a:p>
          </p:txBody>
        </p:sp>
        <p:grpSp>
          <p:nvGrpSpPr>
            <p:cNvPr id="20" name="Group 18">
              <a:extLst>
                <a:ext uri="{FF2B5EF4-FFF2-40B4-BE49-F238E27FC236}">
                  <a16:creationId xmlns:a16="http://schemas.microsoft.com/office/drawing/2014/main" id="{DF5305A3-D526-74DB-0DF8-497058EAD1D4}"/>
                </a:ext>
              </a:extLst>
            </p:cNvPr>
            <p:cNvGrpSpPr>
              <a:grpSpLocks noChangeAspect="1"/>
            </p:cNvGrpSpPr>
            <p:nvPr/>
          </p:nvGrpSpPr>
          <p:grpSpPr>
            <a:xfrm>
              <a:off x="685800" y="4076683"/>
              <a:ext cx="3393828" cy="934417"/>
              <a:chOff x="0" y="0"/>
              <a:chExt cx="8007477" cy="2730119"/>
            </a:xfrm>
            <a:effectLst>
              <a:outerShdw blurRad="50800" dist="38100" dir="2700000" algn="tl" rotWithShape="0">
                <a:prstClr val="black">
                  <a:alpha val="40000"/>
                </a:prstClr>
              </a:outerShdw>
            </a:effectLst>
          </p:grpSpPr>
          <p:sp>
            <p:nvSpPr>
              <p:cNvPr id="23" name="Freeform 19">
                <a:extLst>
                  <a:ext uri="{FF2B5EF4-FFF2-40B4-BE49-F238E27FC236}">
                    <a16:creationId xmlns:a16="http://schemas.microsoft.com/office/drawing/2014/main" id="{AC4569EF-B8E4-7284-4C37-01E309F9956C}"/>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4">
                  <a:alphaModFix amt="79000"/>
                </a:blip>
                <a:stretch>
                  <a:fillRect t="-59988" b="-59988"/>
                </a:stretch>
              </a:blipFill>
            </p:spPr>
            <p:txBody>
              <a:bodyPr/>
              <a:lstStyle/>
              <a:p>
                <a:endParaRPr lang="en-US"/>
              </a:p>
            </p:txBody>
          </p:sp>
        </p:grpSp>
      </p:grpSp>
      <p:sp>
        <p:nvSpPr>
          <p:cNvPr id="2" name="Title 1">
            <a:extLst>
              <a:ext uri="{FF2B5EF4-FFF2-40B4-BE49-F238E27FC236}">
                <a16:creationId xmlns:a16="http://schemas.microsoft.com/office/drawing/2014/main" id="{05DEE8BB-82DB-5F64-5F73-935DA482974C}"/>
              </a:ext>
            </a:extLst>
          </p:cNvPr>
          <p:cNvSpPr>
            <a:spLocks noGrp="1"/>
          </p:cNvSpPr>
          <p:nvPr>
            <p:ph type="title"/>
          </p:nvPr>
        </p:nvSpPr>
        <p:spPr>
          <a:xfrm>
            <a:off x="682908" y="165061"/>
            <a:ext cx="10515600" cy="737165"/>
          </a:xfrm>
          <a:prstGeom prst="rect">
            <a:avLst/>
          </a:prstGeom>
        </p:spPr>
        <p:txBody>
          <a:bodyPr/>
          <a:lstStyle/>
          <a:p>
            <a:r>
              <a:rPr lang="en-US"/>
              <a:t>Click to edit Master title style</a:t>
            </a:r>
            <a:endParaRPr lang="en-GB"/>
          </a:p>
        </p:txBody>
      </p:sp>
      <p:grpSp>
        <p:nvGrpSpPr>
          <p:cNvPr id="6" name="Group 5">
            <a:extLst>
              <a:ext uri="{FF2B5EF4-FFF2-40B4-BE49-F238E27FC236}">
                <a16:creationId xmlns:a16="http://schemas.microsoft.com/office/drawing/2014/main" id="{4A870472-7F6D-E6EA-C7CB-86989242FACF}"/>
              </a:ext>
            </a:extLst>
          </p:cNvPr>
          <p:cNvGrpSpPr>
            <a:grpSpLocks noChangeAspect="1"/>
          </p:cNvGrpSpPr>
          <p:nvPr userDrawn="1"/>
        </p:nvGrpSpPr>
        <p:grpSpPr>
          <a:xfrm>
            <a:off x="682908" y="946222"/>
            <a:ext cx="3393828" cy="1263470"/>
            <a:chOff x="0" y="0"/>
            <a:chExt cx="8007477" cy="2730119"/>
          </a:xfrm>
        </p:grpSpPr>
        <p:sp>
          <p:nvSpPr>
            <p:cNvPr id="7" name="Freeform 6">
              <a:extLst>
                <a:ext uri="{FF2B5EF4-FFF2-40B4-BE49-F238E27FC236}">
                  <a16:creationId xmlns:a16="http://schemas.microsoft.com/office/drawing/2014/main" id="{B45170F1-A555-DF01-6958-B0F0401625EB}"/>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5">
                <a:alphaModFix amt="91000"/>
              </a:blip>
              <a:stretch>
                <a:fillRect t="-96650" b="-96650"/>
              </a:stretch>
            </a:blipFill>
            <a:effectLst>
              <a:outerShdw blurRad="50800" dist="38100" dir="2700000" algn="tl" rotWithShape="0">
                <a:prstClr val="black">
                  <a:alpha val="40000"/>
                </a:prstClr>
              </a:outerShdw>
            </a:effectLst>
          </p:spPr>
          <p:txBody>
            <a:bodyPr/>
            <a:lstStyle/>
            <a:p>
              <a:endParaRPr lang="en-US"/>
            </a:p>
          </p:txBody>
        </p:sp>
      </p:grpSp>
      <p:sp>
        <p:nvSpPr>
          <p:cNvPr id="8" name="AutoShape 15">
            <a:extLst>
              <a:ext uri="{FF2B5EF4-FFF2-40B4-BE49-F238E27FC236}">
                <a16:creationId xmlns:a16="http://schemas.microsoft.com/office/drawing/2014/main" id="{C995C9B4-B8D1-E7A3-55A5-0D33C882E5DC}"/>
              </a:ext>
            </a:extLst>
          </p:cNvPr>
          <p:cNvSpPr/>
          <p:nvPr userDrawn="1"/>
        </p:nvSpPr>
        <p:spPr>
          <a:xfrm>
            <a:off x="-101600" y="0"/>
            <a:ext cx="358961" cy="6858000"/>
          </a:xfrm>
          <a:prstGeom prst="rect">
            <a:avLst/>
          </a:prstGeom>
          <a:solidFill>
            <a:srgbClr val="30062E"/>
          </a:solidFill>
        </p:spPr>
        <p:txBody>
          <a:bodyPr/>
          <a:lstStyle/>
          <a:p>
            <a:endParaRPr lang="en-US"/>
          </a:p>
        </p:txBody>
      </p:sp>
      <p:sp>
        <p:nvSpPr>
          <p:cNvPr id="44" name="Text Placeholder 43">
            <a:extLst>
              <a:ext uri="{FF2B5EF4-FFF2-40B4-BE49-F238E27FC236}">
                <a16:creationId xmlns:a16="http://schemas.microsoft.com/office/drawing/2014/main" id="{22BA80D9-FAF7-D5C7-ACB6-348EA5A0A54E}"/>
              </a:ext>
            </a:extLst>
          </p:cNvPr>
          <p:cNvSpPr>
            <a:spLocks noGrp="1"/>
          </p:cNvSpPr>
          <p:nvPr>
            <p:ph type="body" sz="quarter" idx="10"/>
          </p:nvPr>
        </p:nvSpPr>
        <p:spPr>
          <a:xfrm>
            <a:off x="4276455" y="1036637"/>
            <a:ext cx="7250112" cy="1067735"/>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45" name="Text Placeholder 43">
            <a:extLst>
              <a:ext uri="{FF2B5EF4-FFF2-40B4-BE49-F238E27FC236}">
                <a16:creationId xmlns:a16="http://schemas.microsoft.com/office/drawing/2014/main" id="{928C13AB-11ED-461F-0E0A-CAC87A9D030C}"/>
              </a:ext>
            </a:extLst>
          </p:cNvPr>
          <p:cNvSpPr>
            <a:spLocks noGrp="1"/>
          </p:cNvSpPr>
          <p:nvPr>
            <p:ph type="body" sz="quarter" idx="11"/>
          </p:nvPr>
        </p:nvSpPr>
        <p:spPr>
          <a:xfrm>
            <a:off x="4276455" y="2455249"/>
            <a:ext cx="7250112" cy="1026986"/>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46" name="Text Placeholder 43">
            <a:extLst>
              <a:ext uri="{FF2B5EF4-FFF2-40B4-BE49-F238E27FC236}">
                <a16:creationId xmlns:a16="http://schemas.microsoft.com/office/drawing/2014/main" id="{B66A8207-D000-E2B4-C780-47C0015C6153}"/>
              </a:ext>
            </a:extLst>
          </p:cNvPr>
          <p:cNvSpPr>
            <a:spLocks noGrp="1"/>
          </p:cNvSpPr>
          <p:nvPr>
            <p:ph type="body" sz="quarter" idx="12"/>
          </p:nvPr>
        </p:nvSpPr>
        <p:spPr>
          <a:xfrm>
            <a:off x="4276455" y="3903290"/>
            <a:ext cx="7250112" cy="1082066"/>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48" name="Text Placeholder 43">
            <a:extLst>
              <a:ext uri="{FF2B5EF4-FFF2-40B4-BE49-F238E27FC236}">
                <a16:creationId xmlns:a16="http://schemas.microsoft.com/office/drawing/2014/main" id="{91A0A553-EE6A-10CD-3C66-87EB99EBA46A}"/>
              </a:ext>
            </a:extLst>
          </p:cNvPr>
          <p:cNvSpPr>
            <a:spLocks noGrp="1"/>
          </p:cNvSpPr>
          <p:nvPr>
            <p:ph type="body" sz="quarter" idx="14"/>
          </p:nvPr>
        </p:nvSpPr>
        <p:spPr>
          <a:xfrm>
            <a:off x="4276455" y="5423769"/>
            <a:ext cx="7250112" cy="971398"/>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52" name="Text Placeholder 51">
            <a:extLst>
              <a:ext uri="{FF2B5EF4-FFF2-40B4-BE49-F238E27FC236}">
                <a16:creationId xmlns:a16="http://schemas.microsoft.com/office/drawing/2014/main" id="{C4C2757D-BEC1-CA42-C135-3F856505A6D9}"/>
              </a:ext>
            </a:extLst>
          </p:cNvPr>
          <p:cNvSpPr>
            <a:spLocks noGrp="1"/>
          </p:cNvSpPr>
          <p:nvPr>
            <p:ph type="body" sz="quarter" idx="15" hasCustomPrompt="1"/>
          </p:nvPr>
        </p:nvSpPr>
        <p:spPr>
          <a:xfrm>
            <a:off x="898501" y="1232009"/>
            <a:ext cx="2598209"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lvl="0"/>
            <a:r>
              <a:rPr lang="en-US" dirty="0"/>
              <a:t>Click to edit text</a:t>
            </a:r>
          </a:p>
        </p:txBody>
      </p:sp>
      <p:sp>
        <p:nvSpPr>
          <p:cNvPr id="55" name="Text Placeholder 51">
            <a:extLst>
              <a:ext uri="{FF2B5EF4-FFF2-40B4-BE49-F238E27FC236}">
                <a16:creationId xmlns:a16="http://schemas.microsoft.com/office/drawing/2014/main" id="{7AC312C5-CDCE-8CCF-0173-A66885B8705C}"/>
              </a:ext>
            </a:extLst>
          </p:cNvPr>
          <p:cNvSpPr>
            <a:spLocks noGrp="1"/>
          </p:cNvSpPr>
          <p:nvPr>
            <p:ph type="body" sz="quarter" idx="16" hasCustomPrompt="1"/>
          </p:nvPr>
        </p:nvSpPr>
        <p:spPr>
          <a:xfrm>
            <a:off x="928562" y="2891927"/>
            <a:ext cx="2598209"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lvl="0"/>
            <a:r>
              <a:rPr lang="en-US" dirty="0"/>
              <a:t>Click to edit text</a:t>
            </a:r>
          </a:p>
        </p:txBody>
      </p:sp>
      <p:sp>
        <p:nvSpPr>
          <p:cNvPr id="56" name="Text Placeholder 51">
            <a:extLst>
              <a:ext uri="{FF2B5EF4-FFF2-40B4-BE49-F238E27FC236}">
                <a16:creationId xmlns:a16="http://schemas.microsoft.com/office/drawing/2014/main" id="{E1F75C2F-DE9A-41CA-32E3-0FBBD6E3E37F}"/>
              </a:ext>
            </a:extLst>
          </p:cNvPr>
          <p:cNvSpPr>
            <a:spLocks noGrp="1"/>
          </p:cNvSpPr>
          <p:nvPr>
            <p:ph type="body" sz="quarter" idx="17" hasCustomPrompt="1"/>
          </p:nvPr>
        </p:nvSpPr>
        <p:spPr>
          <a:xfrm>
            <a:off x="898501" y="4312985"/>
            <a:ext cx="2598209"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lvl="0"/>
            <a:r>
              <a:rPr lang="en-US" dirty="0"/>
              <a:t>Click to edit text</a:t>
            </a:r>
          </a:p>
        </p:txBody>
      </p:sp>
      <p:sp>
        <p:nvSpPr>
          <p:cNvPr id="58" name="Text Placeholder 51">
            <a:extLst>
              <a:ext uri="{FF2B5EF4-FFF2-40B4-BE49-F238E27FC236}">
                <a16:creationId xmlns:a16="http://schemas.microsoft.com/office/drawing/2014/main" id="{971B944D-FA65-AB13-5AE8-3AA1FD52CF45}"/>
              </a:ext>
            </a:extLst>
          </p:cNvPr>
          <p:cNvSpPr>
            <a:spLocks noGrp="1"/>
          </p:cNvSpPr>
          <p:nvPr>
            <p:ph type="body" sz="quarter" idx="19" hasCustomPrompt="1"/>
          </p:nvPr>
        </p:nvSpPr>
        <p:spPr>
          <a:xfrm>
            <a:off x="928563" y="5662250"/>
            <a:ext cx="2598209"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lvl="0"/>
            <a:r>
              <a:rPr lang="en-US" dirty="0"/>
              <a:t>Click to edit text</a:t>
            </a:r>
          </a:p>
        </p:txBody>
      </p:sp>
    </p:spTree>
    <p:extLst>
      <p:ext uri="{BB962C8B-B14F-4D97-AF65-F5344CB8AC3E}">
        <p14:creationId xmlns:p14="http://schemas.microsoft.com/office/powerpoint/2010/main" val="32350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C17615-2055-B66C-DA5B-EA7C8C74C551}"/>
              </a:ext>
            </a:extLst>
          </p:cNvPr>
          <p:cNvPicPr>
            <a:picLocks noChangeAspect="1"/>
          </p:cNvPicPr>
          <p:nvPr userDrawn="1"/>
        </p:nvPicPr>
        <p:blipFill rotWithShape="1">
          <a:blip r:embed="rId2"/>
          <a:srcRect r="21832"/>
          <a:stretch/>
        </p:blipFill>
        <p:spPr>
          <a:xfrm>
            <a:off x="0" y="-67733"/>
            <a:ext cx="12192000" cy="6925733"/>
          </a:xfrm>
          <a:prstGeom prst="rect">
            <a:avLst/>
          </a:prstGeom>
        </p:spPr>
      </p:pic>
      <p:sp>
        <p:nvSpPr>
          <p:cNvPr id="2" name="Title 1">
            <a:extLst>
              <a:ext uri="{FF2B5EF4-FFF2-40B4-BE49-F238E27FC236}">
                <a16:creationId xmlns:a16="http://schemas.microsoft.com/office/drawing/2014/main" id="{899543CF-E57A-D4DA-6123-83639EF67FDC}"/>
              </a:ext>
            </a:extLst>
          </p:cNvPr>
          <p:cNvSpPr>
            <a:spLocks noGrp="1"/>
          </p:cNvSpPr>
          <p:nvPr>
            <p:ph type="title"/>
          </p:nvPr>
        </p:nvSpPr>
        <p:spPr>
          <a:xfrm>
            <a:off x="831850" y="1709738"/>
            <a:ext cx="6583558" cy="2852737"/>
          </a:xfrm>
          <a:prstGeom prst="rect">
            <a:avLst/>
          </a:prstGeom>
        </p:spPr>
        <p:txBody>
          <a:bodyPr anchor="b"/>
          <a:lstStyle>
            <a:lvl1pPr>
              <a:defRPr sz="6000" b="1">
                <a:solidFill>
                  <a:schemeClr val="bg1"/>
                </a:solidFill>
                <a:latin typeface="+mn-lt"/>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3132A58D-8476-794F-64D1-BA63AE7FA5DA}"/>
              </a:ext>
            </a:extLst>
          </p:cNvPr>
          <p:cNvSpPr>
            <a:spLocks noGrp="1"/>
          </p:cNvSpPr>
          <p:nvPr>
            <p:ph type="body" idx="1"/>
          </p:nvPr>
        </p:nvSpPr>
        <p:spPr>
          <a:xfrm>
            <a:off x="831850" y="4589463"/>
            <a:ext cx="5794418" cy="921989"/>
          </a:xfrm>
          <a:prstGeom prst="rect">
            <a:avLst/>
          </a:prstGeo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807991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AutoShape 3">
            <a:extLst>
              <a:ext uri="{FF2B5EF4-FFF2-40B4-BE49-F238E27FC236}">
                <a16:creationId xmlns:a16="http://schemas.microsoft.com/office/drawing/2014/main" id="{D2647176-9166-359D-CBE6-486AD244919B}"/>
              </a:ext>
            </a:extLst>
          </p:cNvPr>
          <p:cNvSpPr/>
          <p:nvPr userDrawn="1"/>
        </p:nvSpPr>
        <p:spPr>
          <a:xfrm>
            <a:off x="1863464" y="954672"/>
            <a:ext cx="9850022" cy="934417"/>
          </a:xfrm>
          <a:prstGeom prst="rect">
            <a:avLst/>
          </a:prstGeom>
          <a:solidFill>
            <a:srgbClr val="F1F1F1">
              <a:alpha val="94902"/>
            </a:srgbClr>
          </a:solidFill>
        </p:spPr>
        <p:txBody>
          <a:bodyPr/>
          <a:lstStyle/>
          <a:p>
            <a:endParaRPr lang="en-US"/>
          </a:p>
        </p:txBody>
      </p:sp>
      <p:grpSp>
        <p:nvGrpSpPr>
          <p:cNvPr id="11" name="Group 10">
            <a:extLst>
              <a:ext uri="{FF2B5EF4-FFF2-40B4-BE49-F238E27FC236}">
                <a16:creationId xmlns:a16="http://schemas.microsoft.com/office/drawing/2014/main" id="{35AAD12F-E776-B99E-2088-B10903CBD952}"/>
              </a:ext>
            </a:extLst>
          </p:cNvPr>
          <p:cNvGrpSpPr/>
          <p:nvPr userDrawn="1"/>
        </p:nvGrpSpPr>
        <p:grpSpPr>
          <a:xfrm>
            <a:off x="682908" y="3052074"/>
            <a:ext cx="11030578" cy="934417"/>
            <a:chOff x="685799" y="5146201"/>
            <a:chExt cx="11030578" cy="934417"/>
          </a:xfrm>
        </p:grpSpPr>
        <p:sp>
          <p:nvSpPr>
            <p:cNvPr id="12" name="AutoShape 17">
              <a:extLst>
                <a:ext uri="{FF2B5EF4-FFF2-40B4-BE49-F238E27FC236}">
                  <a16:creationId xmlns:a16="http://schemas.microsoft.com/office/drawing/2014/main" id="{F6758D8A-FE56-CC97-08EC-1B1AD8AABECF}"/>
                </a:ext>
              </a:extLst>
            </p:cNvPr>
            <p:cNvSpPr/>
            <p:nvPr/>
          </p:nvSpPr>
          <p:spPr>
            <a:xfrm>
              <a:off x="1232448" y="5146201"/>
              <a:ext cx="10483929" cy="926043"/>
            </a:xfrm>
            <a:prstGeom prst="rect">
              <a:avLst/>
            </a:prstGeom>
            <a:solidFill>
              <a:srgbClr val="F2F2F2"/>
            </a:solidFill>
            <a:effectLst/>
          </p:spPr>
          <p:txBody>
            <a:bodyPr/>
            <a:lstStyle/>
            <a:p>
              <a:endParaRPr lang="en-US"/>
            </a:p>
          </p:txBody>
        </p:sp>
        <p:grpSp>
          <p:nvGrpSpPr>
            <p:cNvPr id="13" name="Group 20">
              <a:extLst>
                <a:ext uri="{FF2B5EF4-FFF2-40B4-BE49-F238E27FC236}">
                  <a16:creationId xmlns:a16="http://schemas.microsoft.com/office/drawing/2014/main" id="{22B7CF42-8DA9-5CC6-FF78-3CC9BA56EA74}"/>
                </a:ext>
              </a:extLst>
            </p:cNvPr>
            <p:cNvGrpSpPr>
              <a:grpSpLocks noChangeAspect="1"/>
            </p:cNvGrpSpPr>
            <p:nvPr/>
          </p:nvGrpSpPr>
          <p:grpSpPr>
            <a:xfrm>
              <a:off x="685799" y="5146201"/>
              <a:ext cx="3393829" cy="934417"/>
              <a:chOff x="0" y="0"/>
              <a:chExt cx="8007477" cy="2730119"/>
            </a:xfrm>
            <a:effectLst>
              <a:outerShdw blurRad="50800" dist="38100" dir="2700000" algn="tl" rotWithShape="0">
                <a:prstClr val="black">
                  <a:alpha val="40000"/>
                </a:prstClr>
              </a:outerShdw>
            </a:effectLst>
          </p:grpSpPr>
          <p:sp>
            <p:nvSpPr>
              <p:cNvPr id="16" name="Freeform 21">
                <a:extLst>
                  <a:ext uri="{FF2B5EF4-FFF2-40B4-BE49-F238E27FC236}">
                    <a16:creationId xmlns:a16="http://schemas.microsoft.com/office/drawing/2014/main" id="{317FA404-987D-1478-5E91-5E2F99C0E73B}"/>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2">
                  <a:alphaModFix amt="91000"/>
                </a:blip>
                <a:stretch>
                  <a:fillRect t="-47706" b="-47706"/>
                </a:stretch>
              </a:blipFill>
            </p:spPr>
            <p:txBody>
              <a:bodyPr/>
              <a:lstStyle/>
              <a:p>
                <a:endParaRPr lang="en-US"/>
              </a:p>
            </p:txBody>
          </p:sp>
        </p:grpSp>
      </p:grpSp>
      <p:grpSp>
        <p:nvGrpSpPr>
          <p:cNvPr id="24" name="Group 23">
            <a:extLst>
              <a:ext uri="{FF2B5EF4-FFF2-40B4-BE49-F238E27FC236}">
                <a16:creationId xmlns:a16="http://schemas.microsoft.com/office/drawing/2014/main" id="{F00A0C71-DD1B-61FD-0CEA-94EB5484688F}"/>
              </a:ext>
            </a:extLst>
          </p:cNvPr>
          <p:cNvGrpSpPr/>
          <p:nvPr userDrawn="1"/>
        </p:nvGrpSpPr>
        <p:grpSpPr>
          <a:xfrm>
            <a:off x="682908" y="2003373"/>
            <a:ext cx="11027687" cy="934417"/>
            <a:chOff x="685799" y="2015740"/>
            <a:chExt cx="11027687" cy="934417"/>
          </a:xfrm>
          <a:effectLst/>
        </p:grpSpPr>
        <p:sp>
          <p:nvSpPr>
            <p:cNvPr id="25" name="AutoShape 4">
              <a:extLst>
                <a:ext uri="{FF2B5EF4-FFF2-40B4-BE49-F238E27FC236}">
                  <a16:creationId xmlns:a16="http://schemas.microsoft.com/office/drawing/2014/main" id="{3A5527FB-2634-6C79-B0E9-88F7E082DDF8}"/>
                </a:ext>
              </a:extLst>
            </p:cNvPr>
            <p:cNvSpPr/>
            <p:nvPr/>
          </p:nvSpPr>
          <p:spPr>
            <a:xfrm>
              <a:off x="1209051" y="2015740"/>
              <a:ext cx="10504435" cy="934417"/>
            </a:xfrm>
            <a:prstGeom prst="rect">
              <a:avLst/>
            </a:prstGeom>
            <a:solidFill>
              <a:srgbClr val="F2F2F2"/>
            </a:solidFill>
            <a:effectLst/>
          </p:spPr>
          <p:txBody>
            <a:bodyPr/>
            <a:lstStyle/>
            <a:p>
              <a:endParaRPr lang="en-GB" dirty="0"/>
            </a:p>
          </p:txBody>
        </p:sp>
        <p:grpSp>
          <p:nvGrpSpPr>
            <p:cNvPr id="26" name="Group 7">
              <a:extLst>
                <a:ext uri="{FF2B5EF4-FFF2-40B4-BE49-F238E27FC236}">
                  <a16:creationId xmlns:a16="http://schemas.microsoft.com/office/drawing/2014/main" id="{F00765C7-1E68-C9CC-FDAC-BBB209305033}"/>
                </a:ext>
              </a:extLst>
            </p:cNvPr>
            <p:cNvGrpSpPr/>
            <p:nvPr/>
          </p:nvGrpSpPr>
          <p:grpSpPr>
            <a:xfrm>
              <a:off x="685799" y="2015740"/>
              <a:ext cx="3393829" cy="934417"/>
              <a:chOff x="0" y="0"/>
              <a:chExt cx="4571192" cy="1558531"/>
            </a:xfrm>
            <a:effectLst>
              <a:outerShdw blurRad="50800" dist="38100" dir="2700000" algn="tl" rotWithShape="0">
                <a:prstClr val="black">
                  <a:alpha val="40000"/>
                </a:prstClr>
              </a:outerShdw>
            </a:effectLst>
          </p:grpSpPr>
          <p:grpSp>
            <p:nvGrpSpPr>
              <p:cNvPr id="29" name="Group 8">
                <a:extLst>
                  <a:ext uri="{FF2B5EF4-FFF2-40B4-BE49-F238E27FC236}">
                    <a16:creationId xmlns:a16="http://schemas.microsoft.com/office/drawing/2014/main" id="{2E3B6A51-38D9-ECB4-8D57-9FA3A292A39F}"/>
                  </a:ext>
                </a:extLst>
              </p:cNvPr>
              <p:cNvGrpSpPr>
                <a:grpSpLocks noChangeAspect="1"/>
              </p:cNvGrpSpPr>
              <p:nvPr/>
            </p:nvGrpSpPr>
            <p:grpSpPr>
              <a:xfrm>
                <a:off x="0" y="0"/>
                <a:ext cx="4571192" cy="1558531"/>
                <a:chOff x="0" y="0"/>
                <a:chExt cx="8007477" cy="2730119"/>
              </a:xfrm>
            </p:grpSpPr>
            <p:sp>
              <p:nvSpPr>
                <p:cNvPr id="32" name="Freeform 9">
                  <a:extLst>
                    <a:ext uri="{FF2B5EF4-FFF2-40B4-BE49-F238E27FC236}">
                      <a16:creationId xmlns:a16="http://schemas.microsoft.com/office/drawing/2014/main" id="{3DF4D96A-E834-848B-67FE-266B1BA24657}"/>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3">
                    <a:alphaModFix amt="91000"/>
                  </a:blip>
                  <a:stretch>
                    <a:fillRect t="-36890" b="-36890"/>
                  </a:stretch>
                </a:blipFill>
                <a:ln>
                  <a:noFill/>
                </a:ln>
              </p:spPr>
              <p:txBody>
                <a:bodyPr/>
                <a:lstStyle/>
                <a:p>
                  <a:endParaRPr lang="en-US"/>
                </a:p>
              </p:txBody>
            </p:sp>
          </p:grpSp>
          <p:grpSp>
            <p:nvGrpSpPr>
              <p:cNvPr id="30" name="Group 10">
                <a:extLst>
                  <a:ext uri="{FF2B5EF4-FFF2-40B4-BE49-F238E27FC236}">
                    <a16:creationId xmlns:a16="http://schemas.microsoft.com/office/drawing/2014/main" id="{1A8F2F30-2BDA-F0B4-22C8-475EADE1FA07}"/>
                  </a:ext>
                </a:extLst>
              </p:cNvPr>
              <p:cNvGrpSpPr>
                <a:grpSpLocks noChangeAspect="1"/>
              </p:cNvGrpSpPr>
              <p:nvPr/>
            </p:nvGrpSpPr>
            <p:grpSpPr>
              <a:xfrm>
                <a:off x="0" y="0"/>
                <a:ext cx="4571192" cy="1558531"/>
                <a:chOff x="0" y="0"/>
                <a:chExt cx="8007477" cy="2730119"/>
              </a:xfrm>
            </p:grpSpPr>
            <p:sp>
              <p:nvSpPr>
                <p:cNvPr id="31" name="Freeform 11">
                  <a:extLst>
                    <a:ext uri="{FF2B5EF4-FFF2-40B4-BE49-F238E27FC236}">
                      <a16:creationId xmlns:a16="http://schemas.microsoft.com/office/drawing/2014/main" id="{874C14FF-9AC0-D70C-FBCC-EE7BA198D068}"/>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solidFill>
                  <a:srgbClr val="30062E">
                    <a:alpha val="42745"/>
                  </a:srgbClr>
                </a:solidFill>
                <a:ln w="12700">
                  <a:noFill/>
                </a:ln>
              </p:spPr>
              <p:txBody>
                <a:bodyPr/>
                <a:lstStyle/>
                <a:p>
                  <a:endParaRPr lang="en-US"/>
                </a:p>
              </p:txBody>
            </p:sp>
          </p:grpSp>
        </p:grpSp>
      </p:grpSp>
      <p:grpSp>
        <p:nvGrpSpPr>
          <p:cNvPr id="34" name="Group 33">
            <a:extLst>
              <a:ext uri="{FF2B5EF4-FFF2-40B4-BE49-F238E27FC236}">
                <a16:creationId xmlns:a16="http://schemas.microsoft.com/office/drawing/2014/main" id="{5324D75D-FF70-4B3E-1F0E-0602A301C1BD}"/>
              </a:ext>
            </a:extLst>
          </p:cNvPr>
          <p:cNvGrpSpPr/>
          <p:nvPr/>
        </p:nvGrpSpPr>
        <p:grpSpPr>
          <a:xfrm>
            <a:off x="682908" y="4100775"/>
            <a:ext cx="11030577" cy="934417"/>
            <a:chOff x="685800" y="2820324"/>
            <a:chExt cx="11030577" cy="748725"/>
          </a:xfrm>
        </p:grpSpPr>
        <p:sp>
          <p:nvSpPr>
            <p:cNvPr id="37" name="AutoShape 12">
              <a:extLst>
                <a:ext uri="{FF2B5EF4-FFF2-40B4-BE49-F238E27FC236}">
                  <a16:creationId xmlns:a16="http://schemas.microsoft.com/office/drawing/2014/main" id="{568434DD-149F-A609-A204-A4CF5839BBE0}"/>
                </a:ext>
              </a:extLst>
            </p:cNvPr>
            <p:cNvSpPr/>
            <p:nvPr/>
          </p:nvSpPr>
          <p:spPr>
            <a:xfrm>
              <a:off x="1211941" y="2820324"/>
              <a:ext cx="10504436" cy="748725"/>
            </a:xfrm>
            <a:prstGeom prst="rect">
              <a:avLst/>
            </a:prstGeom>
            <a:solidFill>
              <a:srgbClr val="F2F2F2"/>
            </a:solidFill>
            <a:effectLst/>
          </p:spPr>
          <p:txBody>
            <a:bodyPr/>
            <a:lstStyle/>
            <a:p>
              <a:endParaRPr lang="en-US"/>
            </a:p>
          </p:txBody>
        </p:sp>
        <p:grpSp>
          <p:nvGrpSpPr>
            <p:cNvPr id="38" name="Group 13">
              <a:extLst>
                <a:ext uri="{FF2B5EF4-FFF2-40B4-BE49-F238E27FC236}">
                  <a16:creationId xmlns:a16="http://schemas.microsoft.com/office/drawing/2014/main" id="{6FF2F427-3471-6719-D70E-AD15C203C9D2}"/>
                </a:ext>
              </a:extLst>
            </p:cNvPr>
            <p:cNvGrpSpPr>
              <a:grpSpLocks noChangeAspect="1"/>
            </p:cNvGrpSpPr>
            <p:nvPr/>
          </p:nvGrpSpPr>
          <p:grpSpPr>
            <a:xfrm>
              <a:off x="685800" y="2820324"/>
              <a:ext cx="3393828" cy="748725"/>
              <a:chOff x="0" y="0"/>
              <a:chExt cx="11538105" cy="2730119"/>
            </a:xfrm>
            <a:effectLst>
              <a:outerShdw blurRad="50800" dist="38100" dir="2700000" algn="tl" rotWithShape="0">
                <a:prstClr val="black">
                  <a:alpha val="40000"/>
                </a:prstClr>
              </a:outerShdw>
            </a:effectLst>
          </p:grpSpPr>
          <p:sp>
            <p:nvSpPr>
              <p:cNvPr id="39" name="Freeform 14">
                <a:extLst>
                  <a:ext uri="{FF2B5EF4-FFF2-40B4-BE49-F238E27FC236}">
                    <a16:creationId xmlns:a16="http://schemas.microsoft.com/office/drawing/2014/main" id="{F33E69B5-D9AA-1BF0-E04D-BA7DD4BEA740}"/>
                  </a:ext>
                </a:extLst>
              </p:cNvPr>
              <p:cNvSpPr/>
              <p:nvPr/>
            </p:nvSpPr>
            <p:spPr>
              <a:xfrm>
                <a:off x="0" y="0"/>
                <a:ext cx="11538105"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4">
                  <a:alphaModFix amt="81000"/>
                </a:blip>
                <a:stretch>
                  <a:fillRect t="-47706" b="-47706"/>
                </a:stretch>
              </a:blipFill>
            </p:spPr>
            <p:txBody>
              <a:bodyPr/>
              <a:lstStyle/>
              <a:p>
                <a:endParaRPr lang="en-US"/>
              </a:p>
            </p:txBody>
          </p:sp>
        </p:grpSp>
      </p:grpSp>
      <p:grpSp>
        <p:nvGrpSpPr>
          <p:cNvPr id="18" name="Group 17">
            <a:extLst>
              <a:ext uri="{FF2B5EF4-FFF2-40B4-BE49-F238E27FC236}">
                <a16:creationId xmlns:a16="http://schemas.microsoft.com/office/drawing/2014/main" id="{14BE2F2C-8AD2-B303-7EA6-0C37018E4418}"/>
              </a:ext>
            </a:extLst>
          </p:cNvPr>
          <p:cNvGrpSpPr/>
          <p:nvPr userDrawn="1"/>
        </p:nvGrpSpPr>
        <p:grpSpPr>
          <a:xfrm>
            <a:off x="682908" y="5149476"/>
            <a:ext cx="11030577" cy="934417"/>
            <a:chOff x="685800" y="4076683"/>
            <a:chExt cx="11030577" cy="934417"/>
          </a:xfrm>
        </p:grpSpPr>
        <p:sp>
          <p:nvSpPr>
            <p:cNvPr id="19" name="AutoShape 16">
              <a:extLst>
                <a:ext uri="{FF2B5EF4-FFF2-40B4-BE49-F238E27FC236}">
                  <a16:creationId xmlns:a16="http://schemas.microsoft.com/office/drawing/2014/main" id="{0F373160-8364-1CD0-2A98-6F0D951EC342}"/>
                </a:ext>
              </a:extLst>
            </p:cNvPr>
            <p:cNvSpPr/>
            <p:nvPr/>
          </p:nvSpPr>
          <p:spPr>
            <a:xfrm>
              <a:off x="1886861" y="4085057"/>
              <a:ext cx="9829516" cy="926043"/>
            </a:xfrm>
            <a:prstGeom prst="rect">
              <a:avLst/>
            </a:prstGeom>
            <a:solidFill>
              <a:srgbClr val="F1F1F1">
                <a:alpha val="94902"/>
              </a:srgbClr>
            </a:solidFill>
            <a:effectLst/>
          </p:spPr>
          <p:txBody>
            <a:bodyPr/>
            <a:lstStyle/>
            <a:p>
              <a:endParaRPr lang="en-US"/>
            </a:p>
          </p:txBody>
        </p:sp>
        <p:grpSp>
          <p:nvGrpSpPr>
            <p:cNvPr id="20" name="Group 18">
              <a:extLst>
                <a:ext uri="{FF2B5EF4-FFF2-40B4-BE49-F238E27FC236}">
                  <a16:creationId xmlns:a16="http://schemas.microsoft.com/office/drawing/2014/main" id="{DF5305A3-D526-74DB-0DF8-497058EAD1D4}"/>
                </a:ext>
              </a:extLst>
            </p:cNvPr>
            <p:cNvGrpSpPr>
              <a:grpSpLocks noChangeAspect="1"/>
            </p:cNvGrpSpPr>
            <p:nvPr/>
          </p:nvGrpSpPr>
          <p:grpSpPr>
            <a:xfrm>
              <a:off x="685800" y="4076683"/>
              <a:ext cx="3393828" cy="934417"/>
              <a:chOff x="0" y="0"/>
              <a:chExt cx="8007477" cy="2730119"/>
            </a:xfrm>
            <a:effectLst>
              <a:outerShdw blurRad="50800" dist="38100" dir="2700000" algn="tl" rotWithShape="0">
                <a:prstClr val="black">
                  <a:alpha val="40000"/>
                </a:prstClr>
              </a:outerShdw>
            </a:effectLst>
          </p:grpSpPr>
          <p:sp>
            <p:nvSpPr>
              <p:cNvPr id="23" name="Freeform 19">
                <a:extLst>
                  <a:ext uri="{FF2B5EF4-FFF2-40B4-BE49-F238E27FC236}">
                    <a16:creationId xmlns:a16="http://schemas.microsoft.com/office/drawing/2014/main" id="{AC4569EF-B8E4-7284-4C37-01E309F9956C}"/>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5">
                  <a:alphaModFix amt="79000"/>
                </a:blip>
                <a:stretch>
                  <a:fillRect t="-59988" b="-59988"/>
                </a:stretch>
              </a:blipFill>
            </p:spPr>
            <p:txBody>
              <a:bodyPr/>
              <a:lstStyle/>
              <a:p>
                <a:endParaRPr lang="en-US"/>
              </a:p>
            </p:txBody>
          </p:sp>
        </p:grpSp>
      </p:grpSp>
      <p:sp>
        <p:nvSpPr>
          <p:cNvPr id="2" name="Title 1">
            <a:extLst>
              <a:ext uri="{FF2B5EF4-FFF2-40B4-BE49-F238E27FC236}">
                <a16:creationId xmlns:a16="http://schemas.microsoft.com/office/drawing/2014/main" id="{05DEE8BB-82DB-5F64-5F73-935DA482974C}"/>
              </a:ext>
            </a:extLst>
          </p:cNvPr>
          <p:cNvSpPr>
            <a:spLocks noGrp="1"/>
          </p:cNvSpPr>
          <p:nvPr>
            <p:ph type="title"/>
          </p:nvPr>
        </p:nvSpPr>
        <p:spPr>
          <a:xfrm>
            <a:off x="682908" y="165061"/>
            <a:ext cx="10515600" cy="737165"/>
          </a:xfrm>
          <a:prstGeom prst="rect">
            <a:avLst/>
          </a:prstGeom>
        </p:spPr>
        <p:txBody>
          <a:bodyPr/>
          <a:lstStyle/>
          <a:p>
            <a:r>
              <a:rPr lang="en-US"/>
              <a:t>Click to edit Master title style</a:t>
            </a:r>
            <a:endParaRPr lang="en-GB"/>
          </a:p>
        </p:txBody>
      </p:sp>
      <p:grpSp>
        <p:nvGrpSpPr>
          <p:cNvPr id="6" name="Group 5">
            <a:extLst>
              <a:ext uri="{FF2B5EF4-FFF2-40B4-BE49-F238E27FC236}">
                <a16:creationId xmlns:a16="http://schemas.microsoft.com/office/drawing/2014/main" id="{4A870472-7F6D-E6EA-C7CB-86989242FACF}"/>
              </a:ext>
            </a:extLst>
          </p:cNvPr>
          <p:cNvGrpSpPr>
            <a:grpSpLocks noChangeAspect="1"/>
          </p:cNvGrpSpPr>
          <p:nvPr userDrawn="1"/>
        </p:nvGrpSpPr>
        <p:grpSpPr>
          <a:xfrm>
            <a:off x="682908" y="946222"/>
            <a:ext cx="3393828" cy="942867"/>
            <a:chOff x="0" y="0"/>
            <a:chExt cx="8007477" cy="2730119"/>
          </a:xfrm>
        </p:grpSpPr>
        <p:sp>
          <p:nvSpPr>
            <p:cNvPr id="7" name="Freeform 6">
              <a:extLst>
                <a:ext uri="{FF2B5EF4-FFF2-40B4-BE49-F238E27FC236}">
                  <a16:creationId xmlns:a16="http://schemas.microsoft.com/office/drawing/2014/main" id="{B45170F1-A555-DF01-6958-B0F0401625EB}"/>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6">
                <a:alphaModFix amt="91000"/>
              </a:blip>
              <a:stretch>
                <a:fillRect t="-96650" b="-96650"/>
              </a:stretch>
            </a:blipFill>
            <a:effectLst>
              <a:outerShdw blurRad="50800" dist="38100" dir="2700000" algn="tl" rotWithShape="0">
                <a:prstClr val="black">
                  <a:alpha val="40000"/>
                </a:prstClr>
              </a:outerShdw>
            </a:effectLst>
          </p:spPr>
          <p:txBody>
            <a:bodyPr/>
            <a:lstStyle/>
            <a:p>
              <a:endParaRPr lang="en-US"/>
            </a:p>
          </p:txBody>
        </p:sp>
      </p:grpSp>
      <p:sp>
        <p:nvSpPr>
          <p:cNvPr id="8" name="AutoShape 15">
            <a:extLst>
              <a:ext uri="{FF2B5EF4-FFF2-40B4-BE49-F238E27FC236}">
                <a16:creationId xmlns:a16="http://schemas.microsoft.com/office/drawing/2014/main" id="{C995C9B4-B8D1-E7A3-55A5-0D33C882E5DC}"/>
              </a:ext>
            </a:extLst>
          </p:cNvPr>
          <p:cNvSpPr/>
          <p:nvPr userDrawn="1"/>
        </p:nvSpPr>
        <p:spPr>
          <a:xfrm>
            <a:off x="-101600" y="0"/>
            <a:ext cx="358961" cy="6858000"/>
          </a:xfrm>
          <a:prstGeom prst="rect">
            <a:avLst/>
          </a:prstGeom>
          <a:solidFill>
            <a:srgbClr val="30062E"/>
          </a:solidFill>
        </p:spPr>
        <p:txBody>
          <a:bodyPr/>
          <a:lstStyle/>
          <a:p>
            <a:endParaRPr lang="en-US"/>
          </a:p>
        </p:txBody>
      </p:sp>
      <p:sp>
        <p:nvSpPr>
          <p:cNvPr id="44" name="Text Placeholder 43">
            <a:extLst>
              <a:ext uri="{FF2B5EF4-FFF2-40B4-BE49-F238E27FC236}">
                <a16:creationId xmlns:a16="http://schemas.microsoft.com/office/drawing/2014/main" id="{22BA80D9-FAF7-D5C7-ACB6-348EA5A0A54E}"/>
              </a:ext>
            </a:extLst>
          </p:cNvPr>
          <p:cNvSpPr>
            <a:spLocks noGrp="1"/>
          </p:cNvSpPr>
          <p:nvPr>
            <p:ph type="body" sz="quarter" idx="10"/>
          </p:nvPr>
        </p:nvSpPr>
        <p:spPr>
          <a:xfrm>
            <a:off x="4276455" y="1036638"/>
            <a:ext cx="7250112" cy="730250"/>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45" name="Text Placeholder 43">
            <a:extLst>
              <a:ext uri="{FF2B5EF4-FFF2-40B4-BE49-F238E27FC236}">
                <a16:creationId xmlns:a16="http://schemas.microsoft.com/office/drawing/2014/main" id="{928C13AB-11ED-461F-0E0A-CAC87A9D030C}"/>
              </a:ext>
            </a:extLst>
          </p:cNvPr>
          <p:cNvSpPr>
            <a:spLocks noGrp="1"/>
          </p:cNvSpPr>
          <p:nvPr>
            <p:ph type="body" sz="quarter" idx="11"/>
          </p:nvPr>
        </p:nvSpPr>
        <p:spPr>
          <a:xfrm>
            <a:off x="4276455" y="2129573"/>
            <a:ext cx="7250112" cy="730250"/>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46" name="Text Placeholder 43">
            <a:extLst>
              <a:ext uri="{FF2B5EF4-FFF2-40B4-BE49-F238E27FC236}">
                <a16:creationId xmlns:a16="http://schemas.microsoft.com/office/drawing/2014/main" id="{B66A8207-D000-E2B4-C780-47C0015C6153}"/>
              </a:ext>
            </a:extLst>
          </p:cNvPr>
          <p:cNvSpPr>
            <a:spLocks noGrp="1"/>
          </p:cNvSpPr>
          <p:nvPr>
            <p:ph type="body" sz="quarter" idx="12"/>
          </p:nvPr>
        </p:nvSpPr>
        <p:spPr>
          <a:xfrm>
            <a:off x="4276455" y="3090073"/>
            <a:ext cx="7250112" cy="730250"/>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47" name="Text Placeholder 43">
            <a:extLst>
              <a:ext uri="{FF2B5EF4-FFF2-40B4-BE49-F238E27FC236}">
                <a16:creationId xmlns:a16="http://schemas.microsoft.com/office/drawing/2014/main" id="{1286C483-7CBD-559A-F215-29A92C472877}"/>
              </a:ext>
            </a:extLst>
          </p:cNvPr>
          <p:cNvSpPr>
            <a:spLocks noGrp="1"/>
          </p:cNvSpPr>
          <p:nvPr>
            <p:ph type="body" sz="quarter" idx="13"/>
          </p:nvPr>
        </p:nvSpPr>
        <p:spPr>
          <a:xfrm>
            <a:off x="4276455" y="4191676"/>
            <a:ext cx="7250112" cy="730250"/>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48" name="Text Placeholder 43">
            <a:extLst>
              <a:ext uri="{FF2B5EF4-FFF2-40B4-BE49-F238E27FC236}">
                <a16:creationId xmlns:a16="http://schemas.microsoft.com/office/drawing/2014/main" id="{91A0A553-EE6A-10CD-3C66-87EB99EBA46A}"/>
              </a:ext>
            </a:extLst>
          </p:cNvPr>
          <p:cNvSpPr>
            <a:spLocks noGrp="1"/>
          </p:cNvSpPr>
          <p:nvPr>
            <p:ph type="body" sz="quarter" idx="14"/>
          </p:nvPr>
        </p:nvSpPr>
        <p:spPr>
          <a:xfrm>
            <a:off x="4276455" y="5251559"/>
            <a:ext cx="7250112" cy="730250"/>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52" name="Text Placeholder 51">
            <a:extLst>
              <a:ext uri="{FF2B5EF4-FFF2-40B4-BE49-F238E27FC236}">
                <a16:creationId xmlns:a16="http://schemas.microsoft.com/office/drawing/2014/main" id="{C4C2757D-BEC1-CA42-C135-3F856505A6D9}"/>
              </a:ext>
            </a:extLst>
          </p:cNvPr>
          <p:cNvSpPr>
            <a:spLocks noGrp="1"/>
          </p:cNvSpPr>
          <p:nvPr>
            <p:ph type="body" sz="quarter" idx="15" hasCustomPrompt="1"/>
          </p:nvPr>
        </p:nvSpPr>
        <p:spPr>
          <a:xfrm>
            <a:off x="898501" y="1232009"/>
            <a:ext cx="2598209"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lvl="0"/>
            <a:r>
              <a:rPr lang="en-US" dirty="0"/>
              <a:t>Click to edit text</a:t>
            </a:r>
          </a:p>
        </p:txBody>
      </p:sp>
      <p:sp>
        <p:nvSpPr>
          <p:cNvPr id="55" name="Text Placeholder 51">
            <a:extLst>
              <a:ext uri="{FF2B5EF4-FFF2-40B4-BE49-F238E27FC236}">
                <a16:creationId xmlns:a16="http://schemas.microsoft.com/office/drawing/2014/main" id="{7AC312C5-CDCE-8CCF-0173-A66885B8705C}"/>
              </a:ext>
            </a:extLst>
          </p:cNvPr>
          <p:cNvSpPr>
            <a:spLocks noGrp="1"/>
          </p:cNvSpPr>
          <p:nvPr>
            <p:ph type="body" sz="quarter" idx="16" hasCustomPrompt="1"/>
          </p:nvPr>
        </p:nvSpPr>
        <p:spPr>
          <a:xfrm>
            <a:off x="928563" y="2303271"/>
            <a:ext cx="2598209"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lvl="0"/>
            <a:r>
              <a:rPr lang="en-US" dirty="0"/>
              <a:t>Click to edit text</a:t>
            </a:r>
          </a:p>
        </p:txBody>
      </p:sp>
      <p:sp>
        <p:nvSpPr>
          <p:cNvPr id="56" name="Text Placeholder 51">
            <a:extLst>
              <a:ext uri="{FF2B5EF4-FFF2-40B4-BE49-F238E27FC236}">
                <a16:creationId xmlns:a16="http://schemas.microsoft.com/office/drawing/2014/main" id="{E1F75C2F-DE9A-41CA-32E3-0FBBD6E3E37F}"/>
              </a:ext>
            </a:extLst>
          </p:cNvPr>
          <p:cNvSpPr>
            <a:spLocks noGrp="1"/>
          </p:cNvSpPr>
          <p:nvPr>
            <p:ph type="body" sz="quarter" idx="17" hasCustomPrompt="1"/>
          </p:nvPr>
        </p:nvSpPr>
        <p:spPr>
          <a:xfrm>
            <a:off x="928563" y="3347785"/>
            <a:ext cx="2598209"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lvl="0"/>
            <a:r>
              <a:rPr lang="en-US" dirty="0"/>
              <a:t>Click to edit text</a:t>
            </a:r>
          </a:p>
        </p:txBody>
      </p:sp>
      <p:sp>
        <p:nvSpPr>
          <p:cNvPr id="57" name="Text Placeholder 51">
            <a:extLst>
              <a:ext uri="{FF2B5EF4-FFF2-40B4-BE49-F238E27FC236}">
                <a16:creationId xmlns:a16="http://schemas.microsoft.com/office/drawing/2014/main" id="{6DC7E97A-F719-8CB2-7A81-FDBE9D1B3E93}"/>
              </a:ext>
            </a:extLst>
          </p:cNvPr>
          <p:cNvSpPr>
            <a:spLocks noGrp="1"/>
          </p:cNvSpPr>
          <p:nvPr>
            <p:ph type="body" sz="quarter" idx="18" hasCustomPrompt="1"/>
          </p:nvPr>
        </p:nvSpPr>
        <p:spPr>
          <a:xfrm>
            <a:off x="928563" y="4389491"/>
            <a:ext cx="2598209"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lvl="0"/>
            <a:r>
              <a:rPr lang="en-US" dirty="0"/>
              <a:t>Click to edit text</a:t>
            </a:r>
          </a:p>
        </p:txBody>
      </p:sp>
      <p:sp>
        <p:nvSpPr>
          <p:cNvPr id="58" name="Text Placeholder 51">
            <a:extLst>
              <a:ext uri="{FF2B5EF4-FFF2-40B4-BE49-F238E27FC236}">
                <a16:creationId xmlns:a16="http://schemas.microsoft.com/office/drawing/2014/main" id="{971B944D-FA65-AB13-5AE8-3AA1FD52CF45}"/>
              </a:ext>
            </a:extLst>
          </p:cNvPr>
          <p:cNvSpPr>
            <a:spLocks noGrp="1"/>
          </p:cNvSpPr>
          <p:nvPr>
            <p:ph type="body" sz="quarter" idx="19" hasCustomPrompt="1"/>
          </p:nvPr>
        </p:nvSpPr>
        <p:spPr>
          <a:xfrm>
            <a:off x="941089" y="5408577"/>
            <a:ext cx="2598209"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lvl="0"/>
            <a:r>
              <a:rPr lang="en-US" dirty="0"/>
              <a:t>Click to edit text</a:t>
            </a:r>
          </a:p>
        </p:txBody>
      </p:sp>
    </p:spTree>
    <p:extLst>
      <p:ext uri="{BB962C8B-B14F-4D97-AF65-F5344CB8AC3E}">
        <p14:creationId xmlns:p14="http://schemas.microsoft.com/office/powerpoint/2010/main" val="16841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5" name="AutoShape 3">
            <a:extLst>
              <a:ext uri="{FF2B5EF4-FFF2-40B4-BE49-F238E27FC236}">
                <a16:creationId xmlns:a16="http://schemas.microsoft.com/office/drawing/2014/main" id="{D2647176-9166-359D-CBE6-486AD244919B}"/>
              </a:ext>
            </a:extLst>
          </p:cNvPr>
          <p:cNvSpPr/>
          <p:nvPr userDrawn="1"/>
        </p:nvSpPr>
        <p:spPr>
          <a:xfrm>
            <a:off x="1863464" y="954672"/>
            <a:ext cx="9850022" cy="934417"/>
          </a:xfrm>
          <a:prstGeom prst="rect">
            <a:avLst/>
          </a:prstGeom>
          <a:solidFill>
            <a:srgbClr val="F1F1F1">
              <a:alpha val="94902"/>
            </a:srgbClr>
          </a:solidFill>
        </p:spPr>
        <p:txBody>
          <a:bodyPr/>
          <a:lstStyle/>
          <a:p>
            <a:endParaRPr lang="en-US"/>
          </a:p>
        </p:txBody>
      </p:sp>
      <p:grpSp>
        <p:nvGrpSpPr>
          <p:cNvPr id="11" name="Group 10">
            <a:extLst>
              <a:ext uri="{FF2B5EF4-FFF2-40B4-BE49-F238E27FC236}">
                <a16:creationId xmlns:a16="http://schemas.microsoft.com/office/drawing/2014/main" id="{35AAD12F-E776-B99E-2088-B10903CBD952}"/>
              </a:ext>
            </a:extLst>
          </p:cNvPr>
          <p:cNvGrpSpPr/>
          <p:nvPr userDrawn="1"/>
        </p:nvGrpSpPr>
        <p:grpSpPr>
          <a:xfrm>
            <a:off x="682908" y="3052074"/>
            <a:ext cx="11030578" cy="934417"/>
            <a:chOff x="685799" y="5146201"/>
            <a:chExt cx="11030578" cy="934417"/>
          </a:xfrm>
        </p:grpSpPr>
        <p:sp>
          <p:nvSpPr>
            <p:cNvPr id="12" name="AutoShape 17">
              <a:extLst>
                <a:ext uri="{FF2B5EF4-FFF2-40B4-BE49-F238E27FC236}">
                  <a16:creationId xmlns:a16="http://schemas.microsoft.com/office/drawing/2014/main" id="{F6758D8A-FE56-CC97-08EC-1B1AD8AABECF}"/>
                </a:ext>
              </a:extLst>
            </p:cNvPr>
            <p:cNvSpPr/>
            <p:nvPr/>
          </p:nvSpPr>
          <p:spPr>
            <a:xfrm>
              <a:off x="1232448" y="5146201"/>
              <a:ext cx="10483929" cy="926043"/>
            </a:xfrm>
            <a:prstGeom prst="rect">
              <a:avLst/>
            </a:prstGeom>
            <a:solidFill>
              <a:srgbClr val="F2F2F2"/>
            </a:solidFill>
            <a:effectLst/>
          </p:spPr>
          <p:txBody>
            <a:bodyPr/>
            <a:lstStyle/>
            <a:p>
              <a:endParaRPr lang="en-US"/>
            </a:p>
          </p:txBody>
        </p:sp>
        <p:grpSp>
          <p:nvGrpSpPr>
            <p:cNvPr id="13" name="Group 20">
              <a:extLst>
                <a:ext uri="{FF2B5EF4-FFF2-40B4-BE49-F238E27FC236}">
                  <a16:creationId xmlns:a16="http://schemas.microsoft.com/office/drawing/2014/main" id="{22B7CF42-8DA9-5CC6-FF78-3CC9BA56EA74}"/>
                </a:ext>
              </a:extLst>
            </p:cNvPr>
            <p:cNvGrpSpPr>
              <a:grpSpLocks noChangeAspect="1"/>
            </p:cNvGrpSpPr>
            <p:nvPr/>
          </p:nvGrpSpPr>
          <p:grpSpPr>
            <a:xfrm>
              <a:off x="685799" y="5146201"/>
              <a:ext cx="3393829" cy="934417"/>
              <a:chOff x="0" y="0"/>
              <a:chExt cx="8007477" cy="2730119"/>
            </a:xfrm>
            <a:effectLst>
              <a:outerShdw blurRad="50800" dist="38100" dir="2700000" algn="tl" rotWithShape="0">
                <a:prstClr val="black">
                  <a:alpha val="40000"/>
                </a:prstClr>
              </a:outerShdw>
            </a:effectLst>
          </p:grpSpPr>
          <p:sp>
            <p:nvSpPr>
              <p:cNvPr id="16" name="Freeform 21">
                <a:extLst>
                  <a:ext uri="{FF2B5EF4-FFF2-40B4-BE49-F238E27FC236}">
                    <a16:creationId xmlns:a16="http://schemas.microsoft.com/office/drawing/2014/main" id="{317FA404-987D-1478-5E91-5E2F99C0E73B}"/>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2">
                  <a:alphaModFix amt="91000"/>
                </a:blip>
                <a:stretch>
                  <a:fillRect t="-47706" b="-47706"/>
                </a:stretch>
              </a:blipFill>
            </p:spPr>
            <p:txBody>
              <a:bodyPr/>
              <a:lstStyle/>
              <a:p>
                <a:endParaRPr lang="en-US"/>
              </a:p>
            </p:txBody>
          </p:sp>
        </p:grpSp>
      </p:grpSp>
      <p:grpSp>
        <p:nvGrpSpPr>
          <p:cNvPr id="24" name="Group 23">
            <a:extLst>
              <a:ext uri="{FF2B5EF4-FFF2-40B4-BE49-F238E27FC236}">
                <a16:creationId xmlns:a16="http://schemas.microsoft.com/office/drawing/2014/main" id="{F00A0C71-DD1B-61FD-0CEA-94EB5484688F}"/>
              </a:ext>
            </a:extLst>
          </p:cNvPr>
          <p:cNvGrpSpPr/>
          <p:nvPr userDrawn="1"/>
        </p:nvGrpSpPr>
        <p:grpSpPr>
          <a:xfrm>
            <a:off x="682908" y="2003373"/>
            <a:ext cx="11027687" cy="934417"/>
            <a:chOff x="685799" y="2015740"/>
            <a:chExt cx="11027687" cy="934417"/>
          </a:xfrm>
          <a:effectLst/>
        </p:grpSpPr>
        <p:sp>
          <p:nvSpPr>
            <p:cNvPr id="25" name="AutoShape 4">
              <a:extLst>
                <a:ext uri="{FF2B5EF4-FFF2-40B4-BE49-F238E27FC236}">
                  <a16:creationId xmlns:a16="http://schemas.microsoft.com/office/drawing/2014/main" id="{3A5527FB-2634-6C79-B0E9-88F7E082DDF8}"/>
                </a:ext>
              </a:extLst>
            </p:cNvPr>
            <p:cNvSpPr/>
            <p:nvPr/>
          </p:nvSpPr>
          <p:spPr>
            <a:xfrm>
              <a:off x="1209051" y="2015740"/>
              <a:ext cx="10504435" cy="934417"/>
            </a:xfrm>
            <a:prstGeom prst="rect">
              <a:avLst/>
            </a:prstGeom>
            <a:solidFill>
              <a:srgbClr val="F2F2F2"/>
            </a:solidFill>
            <a:effectLst/>
          </p:spPr>
          <p:txBody>
            <a:bodyPr/>
            <a:lstStyle/>
            <a:p>
              <a:endParaRPr lang="en-GB" dirty="0"/>
            </a:p>
          </p:txBody>
        </p:sp>
        <p:grpSp>
          <p:nvGrpSpPr>
            <p:cNvPr id="26" name="Group 7">
              <a:extLst>
                <a:ext uri="{FF2B5EF4-FFF2-40B4-BE49-F238E27FC236}">
                  <a16:creationId xmlns:a16="http://schemas.microsoft.com/office/drawing/2014/main" id="{F00765C7-1E68-C9CC-FDAC-BBB209305033}"/>
                </a:ext>
              </a:extLst>
            </p:cNvPr>
            <p:cNvGrpSpPr/>
            <p:nvPr/>
          </p:nvGrpSpPr>
          <p:grpSpPr>
            <a:xfrm>
              <a:off x="685799" y="2015740"/>
              <a:ext cx="3393829" cy="934417"/>
              <a:chOff x="0" y="0"/>
              <a:chExt cx="4571192" cy="1558531"/>
            </a:xfrm>
            <a:effectLst>
              <a:outerShdw blurRad="50800" dist="38100" dir="2700000" algn="tl" rotWithShape="0">
                <a:prstClr val="black">
                  <a:alpha val="40000"/>
                </a:prstClr>
              </a:outerShdw>
            </a:effectLst>
          </p:grpSpPr>
          <p:grpSp>
            <p:nvGrpSpPr>
              <p:cNvPr id="29" name="Group 8">
                <a:extLst>
                  <a:ext uri="{FF2B5EF4-FFF2-40B4-BE49-F238E27FC236}">
                    <a16:creationId xmlns:a16="http://schemas.microsoft.com/office/drawing/2014/main" id="{2E3B6A51-38D9-ECB4-8D57-9FA3A292A39F}"/>
                  </a:ext>
                </a:extLst>
              </p:cNvPr>
              <p:cNvGrpSpPr>
                <a:grpSpLocks noChangeAspect="1"/>
              </p:cNvGrpSpPr>
              <p:nvPr/>
            </p:nvGrpSpPr>
            <p:grpSpPr>
              <a:xfrm>
                <a:off x="0" y="0"/>
                <a:ext cx="4571192" cy="1558531"/>
                <a:chOff x="0" y="0"/>
                <a:chExt cx="8007477" cy="2730119"/>
              </a:xfrm>
            </p:grpSpPr>
            <p:sp>
              <p:nvSpPr>
                <p:cNvPr id="32" name="Freeform 9">
                  <a:extLst>
                    <a:ext uri="{FF2B5EF4-FFF2-40B4-BE49-F238E27FC236}">
                      <a16:creationId xmlns:a16="http://schemas.microsoft.com/office/drawing/2014/main" id="{3DF4D96A-E834-848B-67FE-266B1BA24657}"/>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3">
                    <a:alphaModFix amt="91000"/>
                  </a:blip>
                  <a:stretch>
                    <a:fillRect t="-36890" b="-36890"/>
                  </a:stretch>
                </a:blipFill>
                <a:ln>
                  <a:noFill/>
                </a:ln>
              </p:spPr>
              <p:txBody>
                <a:bodyPr/>
                <a:lstStyle/>
                <a:p>
                  <a:endParaRPr lang="en-US"/>
                </a:p>
              </p:txBody>
            </p:sp>
          </p:grpSp>
          <p:grpSp>
            <p:nvGrpSpPr>
              <p:cNvPr id="30" name="Group 10">
                <a:extLst>
                  <a:ext uri="{FF2B5EF4-FFF2-40B4-BE49-F238E27FC236}">
                    <a16:creationId xmlns:a16="http://schemas.microsoft.com/office/drawing/2014/main" id="{1A8F2F30-2BDA-F0B4-22C8-475EADE1FA07}"/>
                  </a:ext>
                </a:extLst>
              </p:cNvPr>
              <p:cNvGrpSpPr>
                <a:grpSpLocks noChangeAspect="1"/>
              </p:cNvGrpSpPr>
              <p:nvPr/>
            </p:nvGrpSpPr>
            <p:grpSpPr>
              <a:xfrm>
                <a:off x="0" y="0"/>
                <a:ext cx="4571192" cy="1558531"/>
                <a:chOff x="0" y="0"/>
                <a:chExt cx="8007477" cy="2730119"/>
              </a:xfrm>
            </p:grpSpPr>
            <p:sp>
              <p:nvSpPr>
                <p:cNvPr id="31" name="Freeform 11">
                  <a:extLst>
                    <a:ext uri="{FF2B5EF4-FFF2-40B4-BE49-F238E27FC236}">
                      <a16:creationId xmlns:a16="http://schemas.microsoft.com/office/drawing/2014/main" id="{874C14FF-9AC0-D70C-FBCC-EE7BA198D068}"/>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solidFill>
                  <a:srgbClr val="30062E">
                    <a:alpha val="42745"/>
                  </a:srgbClr>
                </a:solidFill>
                <a:ln w="12700">
                  <a:noFill/>
                </a:ln>
              </p:spPr>
              <p:txBody>
                <a:bodyPr/>
                <a:lstStyle/>
                <a:p>
                  <a:endParaRPr lang="en-US"/>
                </a:p>
              </p:txBody>
            </p:sp>
          </p:grpSp>
        </p:grpSp>
      </p:grpSp>
      <p:grpSp>
        <p:nvGrpSpPr>
          <p:cNvPr id="34" name="Group 33">
            <a:extLst>
              <a:ext uri="{FF2B5EF4-FFF2-40B4-BE49-F238E27FC236}">
                <a16:creationId xmlns:a16="http://schemas.microsoft.com/office/drawing/2014/main" id="{5324D75D-FF70-4B3E-1F0E-0602A301C1BD}"/>
              </a:ext>
            </a:extLst>
          </p:cNvPr>
          <p:cNvGrpSpPr/>
          <p:nvPr/>
        </p:nvGrpSpPr>
        <p:grpSpPr>
          <a:xfrm>
            <a:off x="682908" y="4100775"/>
            <a:ext cx="11030577" cy="934417"/>
            <a:chOff x="685800" y="2820324"/>
            <a:chExt cx="11030577" cy="748725"/>
          </a:xfrm>
        </p:grpSpPr>
        <p:sp>
          <p:nvSpPr>
            <p:cNvPr id="37" name="AutoShape 12">
              <a:extLst>
                <a:ext uri="{FF2B5EF4-FFF2-40B4-BE49-F238E27FC236}">
                  <a16:creationId xmlns:a16="http://schemas.microsoft.com/office/drawing/2014/main" id="{568434DD-149F-A609-A204-A4CF5839BBE0}"/>
                </a:ext>
              </a:extLst>
            </p:cNvPr>
            <p:cNvSpPr/>
            <p:nvPr/>
          </p:nvSpPr>
          <p:spPr>
            <a:xfrm>
              <a:off x="1211941" y="2820324"/>
              <a:ext cx="10504436" cy="748725"/>
            </a:xfrm>
            <a:prstGeom prst="rect">
              <a:avLst/>
            </a:prstGeom>
            <a:solidFill>
              <a:srgbClr val="F2F2F2"/>
            </a:solidFill>
            <a:effectLst/>
          </p:spPr>
          <p:txBody>
            <a:bodyPr/>
            <a:lstStyle/>
            <a:p>
              <a:endParaRPr lang="en-US"/>
            </a:p>
          </p:txBody>
        </p:sp>
        <p:grpSp>
          <p:nvGrpSpPr>
            <p:cNvPr id="38" name="Group 13">
              <a:extLst>
                <a:ext uri="{FF2B5EF4-FFF2-40B4-BE49-F238E27FC236}">
                  <a16:creationId xmlns:a16="http://schemas.microsoft.com/office/drawing/2014/main" id="{6FF2F427-3471-6719-D70E-AD15C203C9D2}"/>
                </a:ext>
              </a:extLst>
            </p:cNvPr>
            <p:cNvGrpSpPr>
              <a:grpSpLocks noChangeAspect="1"/>
            </p:cNvGrpSpPr>
            <p:nvPr/>
          </p:nvGrpSpPr>
          <p:grpSpPr>
            <a:xfrm>
              <a:off x="685800" y="2820324"/>
              <a:ext cx="3393828" cy="748725"/>
              <a:chOff x="0" y="0"/>
              <a:chExt cx="11538105" cy="2730119"/>
            </a:xfrm>
            <a:effectLst>
              <a:outerShdw blurRad="50800" dist="38100" dir="2700000" algn="tl" rotWithShape="0">
                <a:prstClr val="black">
                  <a:alpha val="40000"/>
                </a:prstClr>
              </a:outerShdw>
            </a:effectLst>
          </p:grpSpPr>
          <p:sp>
            <p:nvSpPr>
              <p:cNvPr id="39" name="Freeform 14">
                <a:extLst>
                  <a:ext uri="{FF2B5EF4-FFF2-40B4-BE49-F238E27FC236}">
                    <a16:creationId xmlns:a16="http://schemas.microsoft.com/office/drawing/2014/main" id="{F33E69B5-D9AA-1BF0-E04D-BA7DD4BEA740}"/>
                  </a:ext>
                </a:extLst>
              </p:cNvPr>
              <p:cNvSpPr/>
              <p:nvPr/>
            </p:nvSpPr>
            <p:spPr>
              <a:xfrm>
                <a:off x="0" y="0"/>
                <a:ext cx="11538105"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4">
                  <a:alphaModFix amt="81000"/>
                </a:blip>
                <a:stretch>
                  <a:fillRect t="-47706" b="-47706"/>
                </a:stretch>
              </a:blipFill>
            </p:spPr>
            <p:txBody>
              <a:bodyPr/>
              <a:lstStyle/>
              <a:p>
                <a:endParaRPr lang="en-US"/>
              </a:p>
            </p:txBody>
          </p:sp>
        </p:grpSp>
      </p:grpSp>
      <p:grpSp>
        <p:nvGrpSpPr>
          <p:cNvPr id="18" name="Group 17">
            <a:extLst>
              <a:ext uri="{FF2B5EF4-FFF2-40B4-BE49-F238E27FC236}">
                <a16:creationId xmlns:a16="http://schemas.microsoft.com/office/drawing/2014/main" id="{14BE2F2C-8AD2-B303-7EA6-0C37018E4418}"/>
              </a:ext>
            </a:extLst>
          </p:cNvPr>
          <p:cNvGrpSpPr/>
          <p:nvPr userDrawn="1"/>
        </p:nvGrpSpPr>
        <p:grpSpPr>
          <a:xfrm>
            <a:off x="682908" y="5149476"/>
            <a:ext cx="11030577" cy="934417"/>
            <a:chOff x="685800" y="4076683"/>
            <a:chExt cx="11030577" cy="934417"/>
          </a:xfrm>
        </p:grpSpPr>
        <p:sp>
          <p:nvSpPr>
            <p:cNvPr id="19" name="AutoShape 16">
              <a:extLst>
                <a:ext uri="{FF2B5EF4-FFF2-40B4-BE49-F238E27FC236}">
                  <a16:creationId xmlns:a16="http://schemas.microsoft.com/office/drawing/2014/main" id="{0F373160-8364-1CD0-2A98-6F0D951EC342}"/>
                </a:ext>
              </a:extLst>
            </p:cNvPr>
            <p:cNvSpPr/>
            <p:nvPr/>
          </p:nvSpPr>
          <p:spPr>
            <a:xfrm>
              <a:off x="1886861" y="4085057"/>
              <a:ext cx="9829516" cy="926043"/>
            </a:xfrm>
            <a:prstGeom prst="rect">
              <a:avLst/>
            </a:prstGeom>
            <a:solidFill>
              <a:srgbClr val="F1F1F1">
                <a:alpha val="94902"/>
              </a:srgbClr>
            </a:solidFill>
            <a:effectLst/>
          </p:spPr>
          <p:txBody>
            <a:bodyPr/>
            <a:lstStyle/>
            <a:p>
              <a:endParaRPr lang="en-US"/>
            </a:p>
          </p:txBody>
        </p:sp>
        <p:grpSp>
          <p:nvGrpSpPr>
            <p:cNvPr id="20" name="Group 18">
              <a:extLst>
                <a:ext uri="{FF2B5EF4-FFF2-40B4-BE49-F238E27FC236}">
                  <a16:creationId xmlns:a16="http://schemas.microsoft.com/office/drawing/2014/main" id="{DF5305A3-D526-74DB-0DF8-497058EAD1D4}"/>
                </a:ext>
              </a:extLst>
            </p:cNvPr>
            <p:cNvGrpSpPr>
              <a:grpSpLocks noChangeAspect="1"/>
            </p:cNvGrpSpPr>
            <p:nvPr/>
          </p:nvGrpSpPr>
          <p:grpSpPr>
            <a:xfrm>
              <a:off x="685800" y="4076683"/>
              <a:ext cx="3393828" cy="934417"/>
              <a:chOff x="0" y="0"/>
              <a:chExt cx="8007477" cy="2730119"/>
            </a:xfrm>
            <a:effectLst>
              <a:outerShdw blurRad="50800" dist="38100" dir="2700000" algn="tl" rotWithShape="0">
                <a:prstClr val="black">
                  <a:alpha val="40000"/>
                </a:prstClr>
              </a:outerShdw>
            </a:effectLst>
          </p:grpSpPr>
          <p:sp>
            <p:nvSpPr>
              <p:cNvPr id="23" name="Freeform 19">
                <a:extLst>
                  <a:ext uri="{FF2B5EF4-FFF2-40B4-BE49-F238E27FC236}">
                    <a16:creationId xmlns:a16="http://schemas.microsoft.com/office/drawing/2014/main" id="{AC4569EF-B8E4-7284-4C37-01E309F9956C}"/>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5">
                  <a:alphaModFix amt="79000"/>
                </a:blip>
                <a:stretch>
                  <a:fillRect t="-59988" b="-59988"/>
                </a:stretch>
              </a:blipFill>
            </p:spPr>
            <p:txBody>
              <a:bodyPr/>
              <a:lstStyle/>
              <a:p>
                <a:endParaRPr lang="en-US"/>
              </a:p>
            </p:txBody>
          </p:sp>
        </p:grpSp>
      </p:grpSp>
      <p:sp>
        <p:nvSpPr>
          <p:cNvPr id="2" name="Title 1">
            <a:extLst>
              <a:ext uri="{FF2B5EF4-FFF2-40B4-BE49-F238E27FC236}">
                <a16:creationId xmlns:a16="http://schemas.microsoft.com/office/drawing/2014/main" id="{05DEE8BB-82DB-5F64-5F73-935DA482974C}"/>
              </a:ext>
            </a:extLst>
          </p:cNvPr>
          <p:cNvSpPr>
            <a:spLocks noGrp="1"/>
          </p:cNvSpPr>
          <p:nvPr>
            <p:ph type="title"/>
          </p:nvPr>
        </p:nvSpPr>
        <p:spPr>
          <a:xfrm>
            <a:off x="682908" y="165061"/>
            <a:ext cx="10515600" cy="737165"/>
          </a:xfrm>
          <a:prstGeom prst="rect">
            <a:avLst/>
          </a:prstGeom>
        </p:spPr>
        <p:txBody>
          <a:bodyPr/>
          <a:lstStyle/>
          <a:p>
            <a:r>
              <a:rPr lang="en-US"/>
              <a:t>Click to edit Master title style</a:t>
            </a:r>
            <a:endParaRPr lang="en-GB"/>
          </a:p>
        </p:txBody>
      </p:sp>
      <p:grpSp>
        <p:nvGrpSpPr>
          <p:cNvPr id="6" name="Group 5">
            <a:extLst>
              <a:ext uri="{FF2B5EF4-FFF2-40B4-BE49-F238E27FC236}">
                <a16:creationId xmlns:a16="http://schemas.microsoft.com/office/drawing/2014/main" id="{4A870472-7F6D-E6EA-C7CB-86989242FACF}"/>
              </a:ext>
            </a:extLst>
          </p:cNvPr>
          <p:cNvGrpSpPr>
            <a:grpSpLocks noChangeAspect="1"/>
          </p:cNvGrpSpPr>
          <p:nvPr userDrawn="1"/>
        </p:nvGrpSpPr>
        <p:grpSpPr>
          <a:xfrm>
            <a:off x="682908" y="946222"/>
            <a:ext cx="3393828" cy="942867"/>
            <a:chOff x="0" y="0"/>
            <a:chExt cx="8007477" cy="2730119"/>
          </a:xfrm>
        </p:grpSpPr>
        <p:sp>
          <p:nvSpPr>
            <p:cNvPr id="7" name="Freeform 6">
              <a:extLst>
                <a:ext uri="{FF2B5EF4-FFF2-40B4-BE49-F238E27FC236}">
                  <a16:creationId xmlns:a16="http://schemas.microsoft.com/office/drawing/2014/main" id="{B45170F1-A555-DF01-6958-B0F0401625EB}"/>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6">
                <a:alphaModFix amt="91000"/>
              </a:blip>
              <a:stretch>
                <a:fillRect t="-96650" b="-96650"/>
              </a:stretch>
            </a:blipFill>
            <a:effectLst>
              <a:outerShdw blurRad="50800" dist="38100" dir="2700000" algn="tl" rotWithShape="0">
                <a:prstClr val="black">
                  <a:alpha val="40000"/>
                </a:prstClr>
              </a:outerShdw>
            </a:effectLst>
          </p:spPr>
          <p:txBody>
            <a:bodyPr/>
            <a:lstStyle/>
            <a:p>
              <a:endParaRPr lang="en-US"/>
            </a:p>
          </p:txBody>
        </p:sp>
      </p:grpSp>
      <p:sp>
        <p:nvSpPr>
          <p:cNvPr id="8" name="AutoShape 15">
            <a:extLst>
              <a:ext uri="{FF2B5EF4-FFF2-40B4-BE49-F238E27FC236}">
                <a16:creationId xmlns:a16="http://schemas.microsoft.com/office/drawing/2014/main" id="{C995C9B4-B8D1-E7A3-55A5-0D33C882E5DC}"/>
              </a:ext>
            </a:extLst>
          </p:cNvPr>
          <p:cNvSpPr/>
          <p:nvPr userDrawn="1"/>
        </p:nvSpPr>
        <p:spPr>
          <a:xfrm>
            <a:off x="-101600" y="0"/>
            <a:ext cx="358961" cy="6858000"/>
          </a:xfrm>
          <a:prstGeom prst="rect">
            <a:avLst/>
          </a:prstGeom>
          <a:solidFill>
            <a:srgbClr val="30062E"/>
          </a:solidFill>
        </p:spPr>
        <p:txBody>
          <a:bodyPr/>
          <a:lstStyle/>
          <a:p>
            <a:endParaRPr lang="en-US"/>
          </a:p>
        </p:txBody>
      </p:sp>
      <p:sp>
        <p:nvSpPr>
          <p:cNvPr id="44" name="Text Placeholder 43">
            <a:extLst>
              <a:ext uri="{FF2B5EF4-FFF2-40B4-BE49-F238E27FC236}">
                <a16:creationId xmlns:a16="http://schemas.microsoft.com/office/drawing/2014/main" id="{22BA80D9-FAF7-D5C7-ACB6-348EA5A0A54E}"/>
              </a:ext>
            </a:extLst>
          </p:cNvPr>
          <p:cNvSpPr>
            <a:spLocks noGrp="1"/>
          </p:cNvSpPr>
          <p:nvPr>
            <p:ph type="body" sz="quarter" idx="10"/>
          </p:nvPr>
        </p:nvSpPr>
        <p:spPr>
          <a:xfrm>
            <a:off x="4276455" y="1036638"/>
            <a:ext cx="7250112" cy="730250"/>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45" name="Text Placeholder 43">
            <a:extLst>
              <a:ext uri="{FF2B5EF4-FFF2-40B4-BE49-F238E27FC236}">
                <a16:creationId xmlns:a16="http://schemas.microsoft.com/office/drawing/2014/main" id="{928C13AB-11ED-461F-0E0A-CAC87A9D030C}"/>
              </a:ext>
            </a:extLst>
          </p:cNvPr>
          <p:cNvSpPr>
            <a:spLocks noGrp="1"/>
          </p:cNvSpPr>
          <p:nvPr>
            <p:ph type="body" sz="quarter" idx="11"/>
          </p:nvPr>
        </p:nvSpPr>
        <p:spPr>
          <a:xfrm>
            <a:off x="4276455" y="2129573"/>
            <a:ext cx="7250112" cy="730250"/>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46" name="Text Placeholder 43">
            <a:extLst>
              <a:ext uri="{FF2B5EF4-FFF2-40B4-BE49-F238E27FC236}">
                <a16:creationId xmlns:a16="http://schemas.microsoft.com/office/drawing/2014/main" id="{B66A8207-D000-E2B4-C780-47C0015C6153}"/>
              </a:ext>
            </a:extLst>
          </p:cNvPr>
          <p:cNvSpPr>
            <a:spLocks noGrp="1"/>
          </p:cNvSpPr>
          <p:nvPr>
            <p:ph type="body" sz="quarter" idx="12"/>
          </p:nvPr>
        </p:nvSpPr>
        <p:spPr>
          <a:xfrm>
            <a:off x="4276455" y="3090073"/>
            <a:ext cx="7250112" cy="730250"/>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47" name="Text Placeholder 43">
            <a:extLst>
              <a:ext uri="{FF2B5EF4-FFF2-40B4-BE49-F238E27FC236}">
                <a16:creationId xmlns:a16="http://schemas.microsoft.com/office/drawing/2014/main" id="{1286C483-7CBD-559A-F215-29A92C472877}"/>
              </a:ext>
            </a:extLst>
          </p:cNvPr>
          <p:cNvSpPr>
            <a:spLocks noGrp="1"/>
          </p:cNvSpPr>
          <p:nvPr>
            <p:ph type="body" sz="quarter" idx="13"/>
          </p:nvPr>
        </p:nvSpPr>
        <p:spPr>
          <a:xfrm>
            <a:off x="4276455" y="4191676"/>
            <a:ext cx="7250112" cy="730250"/>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48" name="Text Placeholder 43">
            <a:extLst>
              <a:ext uri="{FF2B5EF4-FFF2-40B4-BE49-F238E27FC236}">
                <a16:creationId xmlns:a16="http://schemas.microsoft.com/office/drawing/2014/main" id="{91A0A553-EE6A-10CD-3C66-87EB99EBA46A}"/>
              </a:ext>
            </a:extLst>
          </p:cNvPr>
          <p:cNvSpPr>
            <a:spLocks noGrp="1"/>
          </p:cNvSpPr>
          <p:nvPr>
            <p:ph type="body" sz="quarter" idx="14"/>
          </p:nvPr>
        </p:nvSpPr>
        <p:spPr>
          <a:xfrm>
            <a:off x="4276455" y="5251559"/>
            <a:ext cx="7250112" cy="730250"/>
          </a:xfrm>
          <a:prstGeom prst="rect">
            <a:avLst/>
          </a:prstGeom>
        </p:spPr>
        <p:txBody>
          <a:bodyPr/>
          <a:lstStyle>
            <a:lvl2pPr marL="457200" indent="0">
              <a:buNone/>
              <a:defRPr/>
            </a:lvl2pPr>
            <a:lvl5pPr>
              <a:lnSpc>
                <a:spcPct val="125000"/>
              </a:lnSpc>
              <a:defRPr/>
            </a:lvl5pPr>
          </a:lstStyle>
          <a:p>
            <a:pPr lvl="0"/>
            <a:r>
              <a:rPr lang="en-US" dirty="0"/>
              <a:t>Click to edit Master text styles</a:t>
            </a:r>
          </a:p>
        </p:txBody>
      </p:sp>
      <p:sp>
        <p:nvSpPr>
          <p:cNvPr id="52" name="Text Placeholder 51">
            <a:extLst>
              <a:ext uri="{FF2B5EF4-FFF2-40B4-BE49-F238E27FC236}">
                <a16:creationId xmlns:a16="http://schemas.microsoft.com/office/drawing/2014/main" id="{C4C2757D-BEC1-CA42-C135-3F856505A6D9}"/>
              </a:ext>
            </a:extLst>
          </p:cNvPr>
          <p:cNvSpPr>
            <a:spLocks noGrp="1"/>
          </p:cNvSpPr>
          <p:nvPr>
            <p:ph type="body" sz="quarter" idx="15" hasCustomPrompt="1"/>
          </p:nvPr>
        </p:nvSpPr>
        <p:spPr>
          <a:xfrm>
            <a:off x="898501" y="1232009"/>
            <a:ext cx="2598209"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lvl="0"/>
            <a:r>
              <a:rPr lang="en-US" dirty="0"/>
              <a:t>Entry</a:t>
            </a:r>
          </a:p>
        </p:txBody>
      </p:sp>
      <p:sp>
        <p:nvSpPr>
          <p:cNvPr id="55" name="Text Placeholder 51">
            <a:extLst>
              <a:ext uri="{FF2B5EF4-FFF2-40B4-BE49-F238E27FC236}">
                <a16:creationId xmlns:a16="http://schemas.microsoft.com/office/drawing/2014/main" id="{7AC312C5-CDCE-8CCF-0173-A66885B8705C}"/>
              </a:ext>
            </a:extLst>
          </p:cNvPr>
          <p:cNvSpPr>
            <a:spLocks noGrp="1"/>
          </p:cNvSpPr>
          <p:nvPr>
            <p:ph type="body" sz="quarter" idx="16" hasCustomPrompt="1"/>
          </p:nvPr>
        </p:nvSpPr>
        <p:spPr>
          <a:xfrm>
            <a:off x="928563" y="2303271"/>
            <a:ext cx="2598209"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lvl="0"/>
            <a:r>
              <a:rPr lang="en-US" dirty="0"/>
              <a:t>Career Progression</a:t>
            </a:r>
          </a:p>
        </p:txBody>
      </p:sp>
      <p:sp>
        <p:nvSpPr>
          <p:cNvPr id="56" name="Text Placeholder 51">
            <a:extLst>
              <a:ext uri="{FF2B5EF4-FFF2-40B4-BE49-F238E27FC236}">
                <a16:creationId xmlns:a16="http://schemas.microsoft.com/office/drawing/2014/main" id="{E1F75C2F-DE9A-41CA-32E3-0FBBD6E3E37F}"/>
              </a:ext>
            </a:extLst>
          </p:cNvPr>
          <p:cNvSpPr>
            <a:spLocks noGrp="1"/>
          </p:cNvSpPr>
          <p:nvPr>
            <p:ph type="body" sz="quarter" idx="17" hasCustomPrompt="1"/>
          </p:nvPr>
        </p:nvSpPr>
        <p:spPr>
          <a:xfrm>
            <a:off x="928563" y="3222525"/>
            <a:ext cx="2829245"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NZ" sz="2000" b="1" dirty="0">
                <a:solidFill>
                  <a:schemeClr val="bg1"/>
                </a:solidFill>
                <a:latin typeface="Calibri"/>
                <a:cs typeface="Calibri"/>
              </a:rPr>
              <a:t>Innovation and Disruptive Technologies</a:t>
            </a:r>
            <a:endParaRPr lang="en-GB" sz="2000" dirty="0">
              <a:solidFill>
                <a:schemeClr val="bg1"/>
              </a:solidFill>
            </a:endParaRPr>
          </a:p>
          <a:p>
            <a:pPr lvl="0"/>
            <a:endParaRPr lang="en-US" dirty="0"/>
          </a:p>
        </p:txBody>
      </p:sp>
      <p:sp>
        <p:nvSpPr>
          <p:cNvPr id="57" name="Text Placeholder 51">
            <a:extLst>
              <a:ext uri="{FF2B5EF4-FFF2-40B4-BE49-F238E27FC236}">
                <a16:creationId xmlns:a16="http://schemas.microsoft.com/office/drawing/2014/main" id="{6DC7E97A-F719-8CB2-7A81-FDBE9D1B3E93}"/>
              </a:ext>
            </a:extLst>
          </p:cNvPr>
          <p:cNvSpPr>
            <a:spLocks noGrp="1"/>
          </p:cNvSpPr>
          <p:nvPr>
            <p:ph type="body" sz="quarter" idx="18" hasCustomPrompt="1"/>
          </p:nvPr>
        </p:nvSpPr>
        <p:spPr>
          <a:xfrm>
            <a:off x="928563" y="4301809"/>
            <a:ext cx="2829245"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Clic</a:t>
            </a:r>
            <a:r>
              <a:rPr lang="en-NZ" sz="2000" b="1" dirty="0">
                <a:solidFill>
                  <a:schemeClr val="bg1"/>
                </a:solidFill>
                <a:latin typeface="Calibri"/>
                <a:cs typeface="Calibri"/>
              </a:rPr>
              <a:t>Diversity, Equity and Inclusion (DEI)</a:t>
            </a:r>
            <a:endParaRPr lang="en-GB" sz="2000" dirty="0">
              <a:solidFill>
                <a:schemeClr val="bg1"/>
              </a:solidFill>
            </a:endParaRPr>
          </a:p>
        </p:txBody>
      </p:sp>
      <p:sp>
        <p:nvSpPr>
          <p:cNvPr id="58" name="Text Placeholder 51">
            <a:extLst>
              <a:ext uri="{FF2B5EF4-FFF2-40B4-BE49-F238E27FC236}">
                <a16:creationId xmlns:a16="http://schemas.microsoft.com/office/drawing/2014/main" id="{971B944D-FA65-AB13-5AE8-3AA1FD52CF45}"/>
              </a:ext>
            </a:extLst>
          </p:cNvPr>
          <p:cNvSpPr>
            <a:spLocks noGrp="1"/>
          </p:cNvSpPr>
          <p:nvPr>
            <p:ph type="body" sz="quarter" idx="19" hasCustomPrompt="1"/>
          </p:nvPr>
        </p:nvSpPr>
        <p:spPr>
          <a:xfrm>
            <a:off x="941089" y="5308369"/>
            <a:ext cx="2598209" cy="334619"/>
          </a:xfrm>
          <a:prstGeom prst="rect">
            <a:avLst/>
          </a:prstGeom>
        </p:spPr>
        <p:txBody>
          <a:bodyPr>
            <a:noAutofit/>
          </a:bodyPr>
          <a:lstStyle>
            <a:lvl1pPr marL="0" indent="0">
              <a:buNone/>
              <a:defRPr sz="2000" b="1">
                <a:solidFill>
                  <a:schemeClr val="bg1"/>
                </a:solidFill>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NZ" sz="2000" b="1" dirty="0">
                <a:solidFill>
                  <a:schemeClr val="bg1"/>
                </a:solidFill>
                <a:latin typeface="Calibri"/>
                <a:cs typeface="Calibri"/>
              </a:rPr>
              <a:t>Environmental Sustainability</a:t>
            </a:r>
            <a:endParaRPr lang="en-GB" sz="2000" dirty="0">
              <a:solidFill>
                <a:schemeClr val="bg1"/>
              </a:solidFill>
            </a:endParaRPr>
          </a:p>
          <a:p>
            <a:pPr lvl="0"/>
            <a:endParaRPr lang="en-US" dirty="0"/>
          </a:p>
        </p:txBody>
      </p:sp>
    </p:spTree>
    <p:extLst>
      <p:ext uri="{BB962C8B-B14F-4D97-AF65-F5344CB8AC3E}">
        <p14:creationId xmlns:p14="http://schemas.microsoft.com/office/powerpoint/2010/main" val="1890913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8" name="AutoShape 3">
            <a:extLst>
              <a:ext uri="{FF2B5EF4-FFF2-40B4-BE49-F238E27FC236}">
                <a16:creationId xmlns:a16="http://schemas.microsoft.com/office/drawing/2014/main" id="{0EF0C7B9-5C7C-312D-8F76-A245E2F239F1}"/>
              </a:ext>
            </a:extLst>
          </p:cNvPr>
          <p:cNvSpPr/>
          <p:nvPr userDrawn="1"/>
        </p:nvSpPr>
        <p:spPr>
          <a:xfrm>
            <a:off x="682907" y="4206936"/>
            <a:ext cx="3613519" cy="2296483"/>
          </a:xfrm>
          <a:prstGeom prst="rect">
            <a:avLst/>
          </a:prstGeom>
          <a:solidFill>
            <a:srgbClr val="F1F1F1">
              <a:alpha val="94902"/>
            </a:srgbClr>
          </a:solidFill>
        </p:spPr>
        <p:txBody>
          <a:bodyPr/>
          <a:lstStyle/>
          <a:p>
            <a:endParaRPr lang="en-US"/>
          </a:p>
        </p:txBody>
      </p:sp>
      <p:sp>
        <p:nvSpPr>
          <p:cNvPr id="2" name="Title 1">
            <a:extLst>
              <a:ext uri="{FF2B5EF4-FFF2-40B4-BE49-F238E27FC236}">
                <a16:creationId xmlns:a16="http://schemas.microsoft.com/office/drawing/2014/main" id="{4EAD2710-B52D-3559-761C-83A9D1CD48CC}"/>
              </a:ext>
            </a:extLst>
          </p:cNvPr>
          <p:cNvSpPr>
            <a:spLocks noGrp="1"/>
          </p:cNvSpPr>
          <p:nvPr>
            <p:ph type="title"/>
          </p:nvPr>
        </p:nvSpPr>
        <p:spPr>
          <a:xfrm>
            <a:off x="838200" y="189760"/>
            <a:ext cx="10515600" cy="737165"/>
          </a:xfrm>
          <a:prstGeom prst="rect">
            <a:avLst/>
          </a:prstGeom>
        </p:spPr>
        <p:txBody>
          <a:bodyPr/>
          <a:lstStyle/>
          <a:p>
            <a:r>
              <a:rPr lang="en-US"/>
              <a:t>Click to edit Master title style</a:t>
            </a:r>
            <a:endParaRPr lang="en-GB"/>
          </a:p>
        </p:txBody>
      </p:sp>
      <p:sp>
        <p:nvSpPr>
          <p:cNvPr id="5" name="AutoShape 3">
            <a:extLst>
              <a:ext uri="{FF2B5EF4-FFF2-40B4-BE49-F238E27FC236}">
                <a16:creationId xmlns:a16="http://schemas.microsoft.com/office/drawing/2014/main" id="{0309C409-C018-F70C-F869-36329F550A62}"/>
              </a:ext>
            </a:extLst>
          </p:cNvPr>
          <p:cNvSpPr/>
          <p:nvPr userDrawn="1"/>
        </p:nvSpPr>
        <p:spPr>
          <a:xfrm>
            <a:off x="682908" y="1486377"/>
            <a:ext cx="3613519" cy="2296483"/>
          </a:xfrm>
          <a:prstGeom prst="rect">
            <a:avLst/>
          </a:prstGeom>
          <a:solidFill>
            <a:srgbClr val="F1F1F1">
              <a:alpha val="94902"/>
            </a:srgbClr>
          </a:solidFill>
        </p:spPr>
        <p:txBody>
          <a:bodyPr/>
          <a:lstStyle/>
          <a:p>
            <a:endParaRPr lang="en-US"/>
          </a:p>
        </p:txBody>
      </p:sp>
      <p:grpSp>
        <p:nvGrpSpPr>
          <p:cNvPr id="6" name="Group 5">
            <a:extLst>
              <a:ext uri="{FF2B5EF4-FFF2-40B4-BE49-F238E27FC236}">
                <a16:creationId xmlns:a16="http://schemas.microsoft.com/office/drawing/2014/main" id="{AC423FE9-5C7F-DBD8-AB5A-BEA73D56A791}"/>
              </a:ext>
            </a:extLst>
          </p:cNvPr>
          <p:cNvGrpSpPr>
            <a:grpSpLocks noChangeAspect="1"/>
          </p:cNvGrpSpPr>
          <p:nvPr userDrawn="1"/>
        </p:nvGrpSpPr>
        <p:grpSpPr>
          <a:xfrm>
            <a:off x="701338" y="1204806"/>
            <a:ext cx="1488212" cy="510976"/>
            <a:chOff x="0" y="0"/>
            <a:chExt cx="8007477" cy="2730119"/>
          </a:xfrm>
        </p:grpSpPr>
        <p:sp>
          <p:nvSpPr>
            <p:cNvPr id="7" name="Freeform 6">
              <a:extLst>
                <a:ext uri="{FF2B5EF4-FFF2-40B4-BE49-F238E27FC236}">
                  <a16:creationId xmlns:a16="http://schemas.microsoft.com/office/drawing/2014/main" id="{5FB2C4E4-0769-E6DD-4945-953398214537}"/>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2">
                <a:alphaModFix amt="91000"/>
              </a:blip>
              <a:stretch>
                <a:fillRect t="-96650" b="-96650"/>
              </a:stretch>
            </a:blipFill>
            <a:effectLst>
              <a:outerShdw blurRad="50800" dist="38100" dir="2700000" algn="tl" rotWithShape="0">
                <a:prstClr val="black">
                  <a:alpha val="40000"/>
                </a:prstClr>
              </a:outerShdw>
            </a:effectLst>
          </p:spPr>
          <p:txBody>
            <a:bodyPr/>
            <a:lstStyle/>
            <a:p>
              <a:endParaRPr lang="en-US"/>
            </a:p>
          </p:txBody>
        </p:sp>
      </p:grpSp>
      <p:sp>
        <p:nvSpPr>
          <p:cNvPr id="9" name="TextBox 8">
            <a:extLst>
              <a:ext uri="{FF2B5EF4-FFF2-40B4-BE49-F238E27FC236}">
                <a16:creationId xmlns:a16="http://schemas.microsoft.com/office/drawing/2014/main" id="{B7B53F8C-C919-E050-C825-A2AFD3EA6C70}"/>
              </a:ext>
            </a:extLst>
          </p:cNvPr>
          <p:cNvSpPr txBox="1"/>
          <p:nvPr userDrawn="1"/>
        </p:nvSpPr>
        <p:spPr>
          <a:xfrm>
            <a:off x="762164" y="1287644"/>
            <a:ext cx="939640" cy="323165"/>
          </a:xfrm>
          <a:prstGeom prst="rect">
            <a:avLst/>
          </a:prstGeom>
          <a:noFill/>
        </p:spPr>
        <p:txBody>
          <a:bodyPr wrap="square">
            <a:spAutoFit/>
          </a:bodyPr>
          <a:lstStyle/>
          <a:p>
            <a:r>
              <a:rPr lang="en-NZ" sz="1500" b="1" dirty="0">
                <a:solidFill>
                  <a:schemeClr val="bg1"/>
                </a:solidFill>
                <a:latin typeface="Calibri"/>
                <a:cs typeface="Calibri"/>
              </a:rPr>
              <a:t>Entry</a:t>
            </a:r>
            <a:endParaRPr lang="en-GB" sz="1500" dirty="0">
              <a:solidFill>
                <a:schemeClr val="bg1"/>
              </a:solidFill>
            </a:endParaRPr>
          </a:p>
        </p:txBody>
      </p:sp>
      <p:sp>
        <p:nvSpPr>
          <p:cNvPr id="13" name="AutoShape 3">
            <a:extLst>
              <a:ext uri="{FF2B5EF4-FFF2-40B4-BE49-F238E27FC236}">
                <a16:creationId xmlns:a16="http://schemas.microsoft.com/office/drawing/2014/main" id="{9F8DA9C1-7395-690D-B031-CD0DFA016E4B}"/>
              </a:ext>
            </a:extLst>
          </p:cNvPr>
          <p:cNvSpPr/>
          <p:nvPr userDrawn="1"/>
        </p:nvSpPr>
        <p:spPr>
          <a:xfrm>
            <a:off x="4425970" y="1486376"/>
            <a:ext cx="3613519" cy="2296483"/>
          </a:xfrm>
          <a:prstGeom prst="rect">
            <a:avLst/>
          </a:prstGeom>
          <a:solidFill>
            <a:srgbClr val="F1F1F1">
              <a:alpha val="94902"/>
            </a:srgbClr>
          </a:solidFill>
        </p:spPr>
        <p:txBody>
          <a:bodyPr/>
          <a:lstStyle/>
          <a:p>
            <a:endParaRPr lang="en-US"/>
          </a:p>
        </p:txBody>
      </p:sp>
      <p:sp>
        <p:nvSpPr>
          <p:cNvPr id="14" name="AutoShape 3">
            <a:extLst>
              <a:ext uri="{FF2B5EF4-FFF2-40B4-BE49-F238E27FC236}">
                <a16:creationId xmlns:a16="http://schemas.microsoft.com/office/drawing/2014/main" id="{9E52A3AA-C609-98B6-DFF1-81DBBAF44A11}"/>
              </a:ext>
            </a:extLst>
          </p:cNvPr>
          <p:cNvSpPr/>
          <p:nvPr userDrawn="1"/>
        </p:nvSpPr>
        <p:spPr>
          <a:xfrm>
            <a:off x="8169032" y="1486376"/>
            <a:ext cx="3613519" cy="2296483"/>
          </a:xfrm>
          <a:prstGeom prst="rect">
            <a:avLst/>
          </a:prstGeom>
          <a:solidFill>
            <a:srgbClr val="F1F1F1">
              <a:alpha val="94902"/>
            </a:srgbClr>
          </a:solidFill>
        </p:spPr>
        <p:txBody>
          <a:bodyPr/>
          <a:lstStyle/>
          <a:p>
            <a:endParaRPr lang="en-US"/>
          </a:p>
        </p:txBody>
      </p:sp>
      <p:sp>
        <p:nvSpPr>
          <p:cNvPr id="16" name="AutoShape 3">
            <a:extLst>
              <a:ext uri="{FF2B5EF4-FFF2-40B4-BE49-F238E27FC236}">
                <a16:creationId xmlns:a16="http://schemas.microsoft.com/office/drawing/2014/main" id="{3134019C-0CB8-5A42-E878-1F8CE45BEAC0}"/>
              </a:ext>
            </a:extLst>
          </p:cNvPr>
          <p:cNvSpPr/>
          <p:nvPr userDrawn="1"/>
        </p:nvSpPr>
        <p:spPr>
          <a:xfrm>
            <a:off x="4425970" y="4223381"/>
            <a:ext cx="3613519" cy="2296483"/>
          </a:xfrm>
          <a:prstGeom prst="rect">
            <a:avLst/>
          </a:prstGeom>
          <a:solidFill>
            <a:srgbClr val="F1F1F1">
              <a:alpha val="94902"/>
            </a:srgbClr>
          </a:solidFill>
        </p:spPr>
        <p:txBody>
          <a:bodyPr/>
          <a:lstStyle/>
          <a:p>
            <a:endParaRPr lang="en-US"/>
          </a:p>
        </p:txBody>
      </p:sp>
      <p:sp>
        <p:nvSpPr>
          <p:cNvPr id="17" name="AutoShape 3">
            <a:extLst>
              <a:ext uri="{FF2B5EF4-FFF2-40B4-BE49-F238E27FC236}">
                <a16:creationId xmlns:a16="http://schemas.microsoft.com/office/drawing/2014/main" id="{5D27CF2E-528F-16BC-723D-CC9815C83686}"/>
              </a:ext>
            </a:extLst>
          </p:cNvPr>
          <p:cNvSpPr/>
          <p:nvPr userDrawn="1"/>
        </p:nvSpPr>
        <p:spPr>
          <a:xfrm>
            <a:off x="8169032" y="4223381"/>
            <a:ext cx="3613519" cy="2296483"/>
          </a:xfrm>
          <a:prstGeom prst="rect">
            <a:avLst/>
          </a:prstGeom>
          <a:solidFill>
            <a:srgbClr val="F1F1F1">
              <a:alpha val="94902"/>
            </a:srgbClr>
          </a:solidFill>
        </p:spPr>
        <p:txBody>
          <a:bodyPr/>
          <a:lstStyle/>
          <a:p>
            <a:endParaRPr lang="en-US"/>
          </a:p>
        </p:txBody>
      </p:sp>
      <p:grpSp>
        <p:nvGrpSpPr>
          <p:cNvPr id="19" name="Group 18">
            <a:extLst>
              <a:ext uri="{FF2B5EF4-FFF2-40B4-BE49-F238E27FC236}">
                <a16:creationId xmlns:a16="http://schemas.microsoft.com/office/drawing/2014/main" id="{02FC13E3-2C9D-37A3-A07A-FFFC630812F0}"/>
              </a:ext>
            </a:extLst>
          </p:cNvPr>
          <p:cNvGrpSpPr/>
          <p:nvPr userDrawn="1"/>
        </p:nvGrpSpPr>
        <p:grpSpPr>
          <a:xfrm>
            <a:off x="4425970" y="1256009"/>
            <a:ext cx="2469696" cy="516232"/>
            <a:chOff x="1467585" y="3508237"/>
            <a:chExt cx="2746089" cy="950792"/>
          </a:xfrm>
        </p:grpSpPr>
        <p:sp>
          <p:nvSpPr>
            <p:cNvPr id="20" name="Freeform 9">
              <a:extLst>
                <a:ext uri="{FF2B5EF4-FFF2-40B4-BE49-F238E27FC236}">
                  <a16:creationId xmlns:a16="http://schemas.microsoft.com/office/drawing/2014/main" id="{B6361486-7F3C-7805-86D6-C8E5E89132CA}"/>
                </a:ext>
              </a:extLst>
            </p:cNvPr>
            <p:cNvSpPr/>
            <p:nvPr/>
          </p:nvSpPr>
          <p:spPr>
            <a:xfrm>
              <a:off x="1467585" y="3508237"/>
              <a:ext cx="2746089" cy="934417"/>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3">
                <a:alphaModFix amt="91000"/>
              </a:blip>
              <a:stretch>
                <a:fillRect t="-36890" b="-36890"/>
              </a:stretch>
            </a:blipFill>
            <a:ln>
              <a:noFill/>
            </a:ln>
          </p:spPr>
          <p:txBody>
            <a:bodyPr/>
            <a:lstStyle/>
            <a:p>
              <a:endParaRPr lang="en-US"/>
            </a:p>
          </p:txBody>
        </p:sp>
        <p:sp>
          <p:nvSpPr>
            <p:cNvPr id="21" name="Freeform 11">
              <a:extLst>
                <a:ext uri="{FF2B5EF4-FFF2-40B4-BE49-F238E27FC236}">
                  <a16:creationId xmlns:a16="http://schemas.microsoft.com/office/drawing/2014/main" id="{219CC996-7A80-9778-EEF8-F21E9B7721CB}"/>
                </a:ext>
              </a:extLst>
            </p:cNvPr>
            <p:cNvSpPr/>
            <p:nvPr/>
          </p:nvSpPr>
          <p:spPr>
            <a:xfrm>
              <a:off x="1467585" y="3524612"/>
              <a:ext cx="2746089" cy="934417"/>
            </a:xfrm>
            <a:custGeom>
              <a:avLst/>
              <a:gdLst/>
              <a:ahLst/>
              <a:cxnLst/>
              <a:rect l="l" t="t" r="r" b="b"/>
              <a:pathLst>
                <a:path w="8007477" h="2730119">
                  <a:moveTo>
                    <a:pt x="8007477" y="0"/>
                  </a:moveTo>
                  <a:lnTo>
                    <a:pt x="6787261" y="2730119"/>
                  </a:lnTo>
                  <a:lnTo>
                    <a:pt x="0" y="2730119"/>
                  </a:lnTo>
                  <a:lnTo>
                    <a:pt x="0" y="0"/>
                  </a:lnTo>
                  <a:lnTo>
                    <a:pt x="8007477" y="0"/>
                  </a:lnTo>
                  <a:close/>
                </a:path>
              </a:pathLst>
            </a:custGeom>
            <a:solidFill>
              <a:srgbClr val="30062E">
                <a:alpha val="42745"/>
              </a:srgbClr>
            </a:solidFill>
            <a:ln w="12700">
              <a:noFill/>
            </a:ln>
          </p:spPr>
          <p:txBody>
            <a:bodyPr/>
            <a:lstStyle/>
            <a:p>
              <a:endParaRPr lang="en-US"/>
            </a:p>
          </p:txBody>
        </p:sp>
        <p:sp>
          <p:nvSpPr>
            <p:cNvPr id="22" name="TextBox 21">
              <a:extLst>
                <a:ext uri="{FF2B5EF4-FFF2-40B4-BE49-F238E27FC236}">
                  <a16:creationId xmlns:a16="http://schemas.microsoft.com/office/drawing/2014/main" id="{E0397CC1-31FF-3F85-CF1B-F64ABCD16CE5}"/>
                </a:ext>
              </a:extLst>
            </p:cNvPr>
            <p:cNvSpPr txBox="1"/>
            <p:nvPr/>
          </p:nvSpPr>
          <p:spPr>
            <a:xfrm>
              <a:off x="1643444" y="3641271"/>
              <a:ext cx="1901365" cy="595203"/>
            </a:xfrm>
            <a:prstGeom prst="rect">
              <a:avLst/>
            </a:prstGeom>
            <a:noFill/>
          </p:spPr>
          <p:txBody>
            <a:bodyPr wrap="square">
              <a:spAutoFit/>
            </a:bodyPr>
            <a:lstStyle/>
            <a:p>
              <a:r>
                <a:rPr lang="en-NZ" sz="1500" b="1" dirty="0">
                  <a:solidFill>
                    <a:schemeClr val="bg1"/>
                  </a:solidFill>
                  <a:latin typeface="Calibri"/>
                  <a:cs typeface="Calibri"/>
                </a:rPr>
                <a:t>Career Progression</a:t>
              </a:r>
              <a:endParaRPr lang="en-GB" sz="1500" dirty="0">
                <a:solidFill>
                  <a:schemeClr val="bg1"/>
                </a:solidFill>
              </a:endParaRPr>
            </a:p>
          </p:txBody>
        </p:sp>
      </p:grpSp>
      <p:sp>
        <p:nvSpPr>
          <p:cNvPr id="23" name="Freeform 21">
            <a:extLst>
              <a:ext uri="{FF2B5EF4-FFF2-40B4-BE49-F238E27FC236}">
                <a16:creationId xmlns:a16="http://schemas.microsoft.com/office/drawing/2014/main" id="{EE2D3793-9F52-42E3-D6B9-AC9E1DF9BF9E}"/>
              </a:ext>
            </a:extLst>
          </p:cNvPr>
          <p:cNvSpPr/>
          <p:nvPr userDrawn="1"/>
        </p:nvSpPr>
        <p:spPr>
          <a:xfrm>
            <a:off x="8197648" y="1287644"/>
            <a:ext cx="2523951" cy="510977"/>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4">
              <a:alphaModFix amt="91000"/>
            </a:blip>
            <a:stretch>
              <a:fillRect t="-47706" b="-47706"/>
            </a:stretch>
          </a:blipFill>
        </p:spPr>
        <p:txBody>
          <a:bodyPr/>
          <a:lstStyle/>
          <a:p>
            <a:r>
              <a:rPr lang="en-NZ" sz="1500" b="1" dirty="0">
                <a:solidFill>
                  <a:schemeClr val="bg1"/>
                </a:solidFill>
                <a:latin typeface="Calibri"/>
                <a:cs typeface="Calibri"/>
              </a:rPr>
              <a:t>Innovation and Disruptive Technologies</a:t>
            </a:r>
            <a:endParaRPr lang="en-GB" sz="1500" dirty="0">
              <a:solidFill>
                <a:schemeClr val="bg1"/>
              </a:solidFill>
            </a:endParaRPr>
          </a:p>
          <a:p>
            <a:endParaRPr lang="en-GB" sz="1500" dirty="0"/>
          </a:p>
        </p:txBody>
      </p:sp>
      <p:sp>
        <p:nvSpPr>
          <p:cNvPr id="25" name="Freeform 19">
            <a:extLst>
              <a:ext uri="{FF2B5EF4-FFF2-40B4-BE49-F238E27FC236}">
                <a16:creationId xmlns:a16="http://schemas.microsoft.com/office/drawing/2014/main" id="{206ECBCD-7458-C8A0-2856-535A55DAB0ED}"/>
              </a:ext>
            </a:extLst>
          </p:cNvPr>
          <p:cNvSpPr/>
          <p:nvPr userDrawn="1"/>
        </p:nvSpPr>
        <p:spPr>
          <a:xfrm>
            <a:off x="4462856" y="4005954"/>
            <a:ext cx="1856064" cy="510978"/>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5">
              <a:alphaModFix amt="79000"/>
            </a:blip>
            <a:stretch>
              <a:fillRect t="-59988" b="-59988"/>
            </a:stretch>
          </a:blipFill>
        </p:spPr>
        <p:txBody>
          <a:bodyPr/>
          <a:lstStyle/>
          <a:p>
            <a:endParaRPr lang="en-US"/>
          </a:p>
        </p:txBody>
      </p:sp>
      <p:sp>
        <p:nvSpPr>
          <p:cNvPr id="26" name="TextBox 25">
            <a:extLst>
              <a:ext uri="{FF2B5EF4-FFF2-40B4-BE49-F238E27FC236}">
                <a16:creationId xmlns:a16="http://schemas.microsoft.com/office/drawing/2014/main" id="{95292839-53B0-ED93-C0FF-EEDB51B801D0}"/>
              </a:ext>
            </a:extLst>
          </p:cNvPr>
          <p:cNvSpPr txBox="1"/>
          <p:nvPr userDrawn="1"/>
        </p:nvSpPr>
        <p:spPr>
          <a:xfrm>
            <a:off x="4586375" y="3960814"/>
            <a:ext cx="2002683" cy="553998"/>
          </a:xfrm>
          <a:prstGeom prst="rect">
            <a:avLst/>
          </a:prstGeom>
          <a:noFill/>
        </p:spPr>
        <p:txBody>
          <a:bodyPr wrap="square">
            <a:spAutoFit/>
          </a:bodyPr>
          <a:lstStyle/>
          <a:p>
            <a:r>
              <a:rPr lang="en-NZ" sz="1500" b="1" dirty="0">
                <a:solidFill>
                  <a:schemeClr val="bg1"/>
                </a:solidFill>
                <a:latin typeface="Calibri"/>
                <a:cs typeface="Calibri"/>
              </a:rPr>
              <a:t>Environmental Sustainability</a:t>
            </a:r>
            <a:endParaRPr lang="en-GB" sz="1500" dirty="0">
              <a:solidFill>
                <a:schemeClr val="bg1"/>
              </a:solidFill>
            </a:endParaRPr>
          </a:p>
        </p:txBody>
      </p:sp>
      <p:sp>
        <p:nvSpPr>
          <p:cNvPr id="27" name="Freeform 14">
            <a:extLst>
              <a:ext uri="{FF2B5EF4-FFF2-40B4-BE49-F238E27FC236}">
                <a16:creationId xmlns:a16="http://schemas.microsoft.com/office/drawing/2014/main" id="{8B6EAF07-33CC-795F-8EC9-CC175DE41E32}"/>
              </a:ext>
            </a:extLst>
          </p:cNvPr>
          <p:cNvSpPr/>
          <p:nvPr userDrawn="1"/>
        </p:nvSpPr>
        <p:spPr>
          <a:xfrm>
            <a:off x="701338" y="3981592"/>
            <a:ext cx="1469840" cy="510977"/>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6">
              <a:alphaModFix amt="81000"/>
            </a:blip>
            <a:stretch>
              <a:fillRect t="-47706" b="-47706"/>
            </a:stretch>
          </a:blipFill>
        </p:spPr>
        <p:txBody>
          <a:bodyPr/>
          <a:lstStyle/>
          <a:p>
            <a:endParaRPr lang="en-US"/>
          </a:p>
        </p:txBody>
      </p:sp>
      <p:sp>
        <p:nvSpPr>
          <p:cNvPr id="28" name="TextBox 27">
            <a:extLst>
              <a:ext uri="{FF2B5EF4-FFF2-40B4-BE49-F238E27FC236}">
                <a16:creationId xmlns:a16="http://schemas.microsoft.com/office/drawing/2014/main" id="{26B335A9-8D4A-3FFA-2631-C5A6DD6DEF0E}"/>
              </a:ext>
            </a:extLst>
          </p:cNvPr>
          <p:cNvSpPr txBox="1"/>
          <p:nvPr userDrawn="1"/>
        </p:nvSpPr>
        <p:spPr>
          <a:xfrm>
            <a:off x="809647" y="4060353"/>
            <a:ext cx="679927" cy="323165"/>
          </a:xfrm>
          <a:prstGeom prst="rect">
            <a:avLst/>
          </a:prstGeom>
          <a:noFill/>
        </p:spPr>
        <p:txBody>
          <a:bodyPr wrap="square">
            <a:spAutoFit/>
          </a:bodyPr>
          <a:lstStyle/>
          <a:p>
            <a:r>
              <a:rPr lang="en-NZ" sz="1500" b="1" dirty="0">
                <a:solidFill>
                  <a:schemeClr val="bg1"/>
                </a:solidFill>
                <a:latin typeface="Calibri"/>
                <a:cs typeface="Calibri"/>
              </a:rPr>
              <a:t>DEI</a:t>
            </a:r>
            <a:endParaRPr lang="en-GB" sz="1500" dirty="0">
              <a:solidFill>
                <a:schemeClr val="bg1"/>
              </a:solidFill>
            </a:endParaRPr>
          </a:p>
        </p:txBody>
      </p:sp>
      <p:sp>
        <p:nvSpPr>
          <p:cNvPr id="30" name="Content Placeholder 29">
            <a:extLst>
              <a:ext uri="{FF2B5EF4-FFF2-40B4-BE49-F238E27FC236}">
                <a16:creationId xmlns:a16="http://schemas.microsoft.com/office/drawing/2014/main" id="{D981BA12-D52A-7274-2AC5-1BA05FEE2E23}"/>
              </a:ext>
            </a:extLst>
          </p:cNvPr>
          <p:cNvSpPr>
            <a:spLocks noGrp="1"/>
          </p:cNvSpPr>
          <p:nvPr>
            <p:ph sz="quarter" idx="10"/>
          </p:nvPr>
        </p:nvSpPr>
        <p:spPr>
          <a:xfrm>
            <a:off x="838200" y="1798638"/>
            <a:ext cx="3182938" cy="1858962"/>
          </a:xfrm>
          <a:prstGeom prst="rect">
            <a:avLst/>
          </a:prstGeom>
        </p:spPr>
        <p:txBody>
          <a:bodyPr/>
          <a:lstStyle>
            <a:lvl1pPr marL="0" indent="0">
              <a:lnSpc>
                <a:spcPct val="125000"/>
              </a:lnSpc>
              <a:buNone/>
              <a:defRPr sz="1400"/>
            </a:lvl1pPr>
            <a:lvl2pPr>
              <a:lnSpc>
                <a:spcPct val="125000"/>
              </a:lnSpc>
              <a:defRPr sz="1400"/>
            </a:lvl2pPr>
            <a:lvl3pPr>
              <a:lnSpc>
                <a:spcPct val="125000"/>
              </a:lnSpc>
              <a:defRPr sz="1400"/>
            </a:lvl3pPr>
            <a:lvl4pPr>
              <a:lnSpc>
                <a:spcPct val="125000"/>
              </a:lnSpc>
              <a:defRPr sz="1400"/>
            </a:lvl4pPr>
            <a:lvl5pPr>
              <a:lnSpc>
                <a:spcPct val="125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1" name="Content Placeholder 29">
            <a:extLst>
              <a:ext uri="{FF2B5EF4-FFF2-40B4-BE49-F238E27FC236}">
                <a16:creationId xmlns:a16="http://schemas.microsoft.com/office/drawing/2014/main" id="{A8AC0C13-EBC7-34C9-9E42-466CEC72E694}"/>
              </a:ext>
            </a:extLst>
          </p:cNvPr>
          <p:cNvSpPr>
            <a:spLocks noGrp="1"/>
          </p:cNvSpPr>
          <p:nvPr>
            <p:ph sz="quarter" idx="11"/>
          </p:nvPr>
        </p:nvSpPr>
        <p:spPr>
          <a:xfrm>
            <a:off x="4616928" y="1798638"/>
            <a:ext cx="3182938" cy="1858962"/>
          </a:xfrm>
          <a:prstGeom prst="rect">
            <a:avLst/>
          </a:prstGeom>
        </p:spPr>
        <p:txBody>
          <a:bodyPr/>
          <a:lstStyle>
            <a:lvl1pPr marL="0" indent="0">
              <a:lnSpc>
                <a:spcPct val="125000"/>
              </a:lnSpc>
              <a:buNone/>
              <a:defRPr sz="1400"/>
            </a:lvl1pPr>
            <a:lvl2pPr>
              <a:lnSpc>
                <a:spcPct val="125000"/>
              </a:lnSpc>
              <a:defRPr sz="1400"/>
            </a:lvl2pPr>
            <a:lvl3pPr>
              <a:lnSpc>
                <a:spcPct val="125000"/>
              </a:lnSpc>
              <a:defRPr sz="1400"/>
            </a:lvl3pPr>
            <a:lvl4pPr>
              <a:lnSpc>
                <a:spcPct val="125000"/>
              </a:lnSpc>
              <a:defRPr sz="1400"/>
            </a:lvl4pPr>
            <a:lvl5pPr>
              <a:lnSpc>
                <a:spcPct val="125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2" name="Content Placeholder 29">
            <a:extLst>
              <a:ext uri="{FF2B5EF4-FFF2-40B4-BE49-F238E27FC236}">
                <a16:creationId xmlns:a16="http://schemas.microsoft.com/office/drawing/2014/main" id="{12A30EFF-F27C-F996-B8E8-F3F18A81C0CA}"/>
              </a:ext>
            </a:extLst>
          </p:cNvPr>
          <p:cNvSpPr>
            <a:spLocks noGrp="1"/>
          </p:cNvSpPr>
          <p:nvPr>
            <p:ph sz="quarter" idx="12"/>
          </p:nvPr>
        </p:nvSpPr>
        <p:spPr>
          <a:xfrm>
            <a:off x="8384322" y="1798638"/>
            <a:ext cx="3182938" cy="1858962"/>
          </a:xfrm>
          <a:prstGeom prst="rect">
            <a:avLst/>
          </a:prstGeom>
        </p:spPr>
        <p:txBody>
          <a:bodyPr/>
          <a:lstStyle>
            <a:lvl1pPr marL="0" indent="0">
              <a:lnSpc>
                <a:spcPct val="125000"/>
              </a:lnSpc>
              <a:buNone/>
              <a:defRPr sz="1400"/>
            </a:lvl1pPr>
            <a:lvl2pPr>
              <a:lnSpc>
                <a:spcPct val="125000"/>
              </a:lnSpc>
              <a:defRPr sz="1400"/>
            </a:lvl2pPr>
            <a:lvl3pPr>
              <a:lnSpc>
                <a:spcPct val="125000"/>
              </a:lnSpc>
              <a:defRPr sz="1400"/>
            </a:lvl3pPr>
            <a:lvl4pPr>
              <a:lnSpc>
                <a:spcPct val="125000"/>
              </a:lnSpc>
              <a:defRPr sz="1400"/>
            </a:lvl4pPr>
            <a:lvl5pPr>
              <a:lnSpc>
                <a:spcPct val="125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3" name="Content Placeholder 29">
            <a:extLst>
              <a:ext uri="{FF2B5EF4-FFF2-40B4-BE49-F238E27FC236}">
                <a16:creationId xmlns:a16="http://schemas.microsoft.com/office/drawing/2014/main" id="{C0715E8A-9E3C-9409-3FA3-EC704DD76BCF}"/>
              </a:ext>
            </a:extLst>
          </p:cNvPr>
          <p:cNvSpPr>
            <a:spLocks noGrp="1"/>
          </p:cNvSpPr>
          <p:nvPr>
            <p:ph sz="quarter" idx="13"/>
          </p:nvPr>
        </p:nvSpPr>
        <p:spPr>
          <a:xfrm>
            <a:off x="760119" y="4520789"/>
            <a:ext cx="3182938" cy="1858962"/>
          </a:xfrm>
          <a:prstGeom prst="rect">
            <a:avLst/>
          </a:prstGeom>
        </p:spPr>
        <p:txBody>
          <a:bodyPr/>
          <a:lstStyle>
            <a:lvl1pPr marL="0" indent="0">
              <a:lnSpc>
                <a:spcPct val="125000"/>
              </a:lnSpc>
              <a:buNone/>
              <a:defRPr sz="1400"/>
            </a:lvl1pPr>
            <a:lvl2pPr>
              <a:lnSpc>
                <a:spcPct val="125000"/>
              </a:lnSpc>
              <a:defRPr sz="1400"/>
            </a:lvl2pPr>
            <a:lvl3pPr>
              <a:lnSpc>
                <a:spcPct val="125000"/>
              </a:lnSpc>
              <a:defRPr sz="1400"/>
            </a:lvl3pPr>
            <a:lvl4pPr>
              <a:lnSpc>
                <a:spcPct val="125000"/>
              </a:lnSpc>
              <a:defRPr sz="1400"/>
            </a:lvl4pPr>
            <a:lvl5pPr>
              <a:lnSpc>
                <a:spcPct val="125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4" name="Content Placeholder 29">
            <a:extLst>
              <a:ext uri="{FF2B5EF4-FFF2-40B4-BE49-F238E27FC236}">
                <a16:creationId xmlns:a16="http://schemas.microsoft.com/office/drawing/2014/main" id="{D63B65C0-074D-65CE-B547-AEF1E7006028}"/>
              </a:ext>
            </a:extLst>
          </p:cNvPr>
          <p:cNvSpPr>
            <a:spLocks noGrp="1"/>
          </p:cNvSpPr>
          <p:nvPr>
            <p:ph sz="quarter" idx="14"/>
          </p:nvPr>
        </p:nvSpPr>
        <p:spPr>
          <a:xfrm>
            <a:off x="4538847" y="4520789"/>
            <a:ext cx="3182938" cy="1858962"/>
          </a:xfrm>
          <a:prstGeom prst="rect">
            <a:avLst/>
          </a:prstGeom>
        </p:spPr>
        <p:txBody>
          <a:bodyPr/>
          <a:lstStyle>
            <a:lvl1pPr marL="0" indent="0">
              <a:lnSpc>
                <a:spcPct val="125000"/>
              </a:lnSpc>
              <a:buNone/>
              <a:defRPr sz="1400"/>
            </a:lvl1pPr>
            <a:lvl2pPr>
              <a:lnSpc>
                <a:spcPct val="125000"/>
              </a:lnSpc>
              <a:defRPr sz="1400"/>
            </a:lvl2pPr>
            <a:lvl3pPr>
              <a:lnSpc>
                <a:spcPct val="125000"/>
              </a:lnSpc>
              <a:defRPr sz="1400"/>
            </a:lvl3pPr>
            <a:lvl4pPr>
              <a:lnSpc>
                <a:spcPct val="125000"/>
              </a:lnSpc>
              <a:defRPr sz="1400"/>
            </a:lvl4pPr>
            <a:lvl5pPr>
              <a:lnSpc>
                <a:spcPct val="125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5" name="Content Placeholder 29">
            <a:extLst>
              <a:ext uri="{FF2B5EF4-FFF2-40B4-BE49-F238E27FC236}">
                <a16:creationId xmlns:a16="http://schemas.microsoft.com/office/drawing/2014/main" id="{584CA4D9-308D-3164-C983-573FF47F4C75}"/>
              </a:ext>
            </a:extLst>
          </p:cNvPr>
          <p:cNvSpPr>
            <a:spLocks noGrp="1"/>
          </p:cNvSpPr>
          <p:nvPr>
            <p:ph sz="quarter" idx="15"/>
          </p:nvPr>
        </p:nvSpPr>
        <p:spPr>
          <a:xfrm>
            <a:off x="8306241" y="4520789"/>
            <a:ext cx="3182938" cy="1858962"/>
          </a:xfrm>
          <a:prstGeom prst="rect">
            <a:avLst/>
          </a:prstGeom>
        </p:spPr>
        <p:txBody>
          <a:bodyPr/>
          <a:lstStyle>
            <a:lvl1pPr marL="0" indent="0">
              <a:lnSpc>
                <a:spcPct val="125000"/>
              </a:lnSpc>
              <a:buNone/>
              <a:defRPr sz="1400"/>
            </a:lvl1pPr>
            <a:lvl2pPr>
              <a:lnSpc>
                <a:spcPct val="125000"/>
              </a:lnSpc>
              <a:defRPr sz="1400"/>
            </a:lvl2pPr>
            <a:lvl3pPr>
              <a:lnSpc>
                <a:spcPct val="125000"/>
              </a:lnSpc>
              <a:defRPr sz="1400"/>
            </a:lvl3pPr>
            <a:lvl4pPr>
              <a:lnSpc>
                <a:spcPct val="125000"/>
              </a:lnSpc>
              <a:defRPr sz="1400"/>
            </a:lvl4pPr>
            <a:lvl5pPr>
              <a:lnSpc>
                <a:spcPct val="125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08099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8" name="AutoShape 3">
            <a:extLst>
              <a:ext uri="{FF2B5EF4-FFF2-40B4-BE49-F238E27FC236}">
                <a16:creationId xmlns:a16="http://schemas.microsoft.com/office/drawing/2014/main" id="{0EF0C7B9-5C7C-312D-8F76-A245E2F239F1}"/>
              </a:ext>
            </a:extLst>
          </p:cNvPr>
          <p:cNvSpPr/>
          <p:nvPr userDrawn="1"/>
        </p:nvSpPr>
        <p:spPr>
          <a:xfrm>
            <a:off x="682907" y="4206936"/>
            <a:ext cx="3613519" cy="2296483"/>
          </a:xfrm>
          <a:prstGeom prst="rect">
            <a:avLst/>
          </a:prstGeom>
          <a:solidFill>
            <a:srgbClr val="F1F1F1">
              <a:alpha val="94902"/>
            </a:srgbClr>
          </a:solidFill>
        </p:spPr>
        <p:txBody>
          <a:bodyPr/>
          <a:lstStyle/>
          <a:p>
            <a:endParaRPr lang="en-US"/>
          </a:p>
        </p:txBody>
      </p:sp>
      <p:sp>
        <p:nvSpPr>
          <p:cNvPr id="2" name="Title 1">
            <a:extLst>
              <a:ext uri="{FF2B5EF4-FFF2-40B4-BE49-F238E27FC236}">
                <a16:creationId xmlns:a16="http://schemas.microsoft.com/office/drawing/2014/main" id="{4EAD2710-B52D-3559-761C-83A9D1CD48CC}"/>
              </a:ext>
            </a:extLst>
          </p:cNvPr>
          <p:cNvSpPr>
            <a:spLocks noGrp="1"/>
          </p:cNvSpPr>
          <p:nvPr>
            <p:ph type="title"/>
          </p:nvPr>
        </p:nvSpPr>
        <p:spPr>
          <a:xfrm>
            <a:off x="838200" y="189760"/>
            <a:ext cx="10515600" cy="737165"/>
          </a:xfrm>
          <a:prstGeom prst="rect">
            <a:avLst/>
          </a:prstGeom>
        </p:spPr>
        <p:txBody>
          <a:bodyPr/>
          <a:lstStyle/>
          <a:p>
            <a:r>
              <a:rPr lang="en-US"/>
              <a:t>Click to edit Master title style</a:t>
            </a:r>
            <a:endParaRPr lang="en-GB"/>
          </a:p>
        </p:txBody>
      </p:sp>
      <p:sp>
        <p:nvSpPr>
          <p:cNvPr id="5" name="AutoShape 3">
            <a:extLst>
              <a:ext uri="{FF2B5EF4-FFF2-40B4-BE49-F238E27FC236}">
                <a16:creationId xmlns:a16="http://schemas.microsoft.com/office/drawing/2014/main" id="{0309C409-C018-F70C-F869-36329F550A62}"/>
              </a:ext>
            </a:extLst>
          </p:cNvPr>
          <p:cNvSpPr/>
          <p:nvPr userDrawn="1"/>
        </p:nvSpPr>
        <p:spPr>
          <a:xfrm>
            <a:off x="682908" y="1486377"/>
            <a:ext cx="3613519" cy="2296483"/>
          </a:xfrm>
          <a:prstGeom prst="rect">
            <a:avLst/>
          </a:prstGeom>
          <a:solidFill>
            <a:srgbClr val="F1F1F1">
              <a:alpha val="94902"/>
            </a:srgbClr>
          </a:solidFill>
        </p:spPr>
        <p:txBody>
          <a:bodyPr/>
          <a:lstStyle/>
          <a:p>
            <a:endParaRPr lang="en-US"/>
          </a:p>
        </p:txBody>
      </p:sp>
      <p:grpSp>
        <p:nvGrpSpPr>
          <p:cNvPr id="6" name="Group 5">
            <a:extLst>
              <a:ext uri="{FF2B5EF4-FFF2-40B4-BE49-F238E27FC236}">
                <a16:creationId xmlns:a16="http://schemas.microsoft.com/office/drawing/2014/main" id="{AC423FE9-5C7F-DBD8-AB5A-BEA73D56A791}"/>
              </a:ext>
            </a:extLst>
          </p:cNvPr>
          <p:cNvGrpSpPr>
            <a:grpSpLocks noChangeAspect="1"/>
          </p:cNvGrpSpPr>
          <p:nvPr userDrawn="1"/>
        </p:nvGrpSpPr>
        <p:grpSpPr>
          <a:xfrm>
            <a:off x="701338" y="1204806"/>
            <a:ext cx="2440007" cy="510976"/>
            <a:chOff x="0" y="0"/>
            <a:chExt cx="8007477" cy="2730119"/>
          </a:xfrm>
        </p:grpSpPr>
        <p:sp>
          <p:nvSpPr>
            <p:cNvPr id="7" name="Freeform 6">
              <a:extLst>
                <a:ext uri="{FF2B5EF4-FFF2-40B4-BE49-F238E27FC236}">
                  <a16:creationId xmlns:a16="http://schemas.microsoft.com/office/drawing/2014/main" id="{5FB2C4E4-0769-E6DD-4945-953398214537}"/>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2">
                <a:alphaModFix amt="91000"/>
              </a:blip>
              <a:stretch>
                <a:fillRect t="-96650" b="-96650"/>
              </a:stretch>
            </a:blipFill>
            <a:effectLst>
              <a:outerShdw blurRad="50800" dist="38100" dir="2700000" algn="tl" rotWithShape="0">
                <a:prstClr val="black">
                  <a:alpha val="40000"/>
                </a:prstClr>
              </a:outerShdw>
            </a:effectLst>
          </p:spPr>
          <p:txBody>
            <a:bodyPr/>
            <a:lstStyle/>
            <a:p>
              <a:endParaRPr lang="en-US"/>
            </a:p>
          </p:txBody>
        </p:sp>
      </p:grpSp>
      <p:sp>
        <p:nvSpPr>
          <p:cNvPr id="13" name="AutoShape 3">
            <a:extLst>
              <a:ext uri="{FF2B5EF4-FFF2-40B4-BE49-F238E27FC236}">
                <a16:creationId xmlns:a16="http://schemas.microsoft.com/office/drawing/2014/main" id="{9F8DA9C1-7395-690D-B031-CD0DFA016E4B}"/>
              </a:ext>
            </a:extLst>
          </p:cNvPr>
          <p:cNvSpPr/>
          <p:nvPr userDrawn="1"/>
        </p:nvSpPr>
        <p:spPr>
          <a:xfrm>
            <a:off x="4425970" y="1486376"/>
            <a:ext cx="3613519" cy="2296483"/>
          </a:xfrm>
          <a:prstGeom prst="rect">
            <a:avLst/>
          </a:prstGeom>
          <a:solidFill>
            <a:srgbClr val="F1F1F1">
              <a:alpha val="94902"/>
            </a:srgbClr>
          </a:solidFill>
        </p:spPr>
        <p:txBody>
          <a:bodyPr/>
          <a:lstStyle/>
          <a:p>
            <a:endParaRPr lang="en-US"/>
          </a:p>
        </p:txBody>
      </p:sp>
      <p:sp>
        <p:nvSpPr>
          <p:cNvPr id="14" name="AutoShape 3">
            <a:extLst>
              <a:ext uri="{FF2B5EF4-FFF2-40B4-BE49-F238E27FC236}">
                <a16:creationId xmlns:a16="http://schemas.microsoft.com/office/drawing/2014/main" id="{9E52A3AA-C609-98B6-DFF1-81DBBAF44A11}"/>
              </a:ext>
            </a:extLst>
          </p:cNvPr>
          <p:cNvSpPr/>
          <p:nvPr userDrawn="1"/>
        </p:nvSpPr>
        <p:spPr>
          <a:xfrm>
            <a:off x="8169032" y="1486376"/>
            <a:ext cx="3613519" cy="2296483"/>
          </a:xfrm>
          <a:prstGeom prst="rect">
            <a:avLst/>
          </a:prstGeom>
          <a:solidFill>
            <a:srgbClr val="F1F1F1">
              <a:alpha val="94902"/>
            </a:srgbClr>
          </a:solidFill>
        </p:spPr>
        <p:txBody>
          <a:bodyPr/>
          <a:lstStyle/>
          <a:p>
            <a:endParaRPr lang="en-US"/>
          </a:p>
        </p:txBody>
      </p:sp>
      <p:sp>
        <p:nvSpPr>
          <p:cNvPr id="16" name="AutoShape 3">
            <a:extLst>
              <a:ext uri="{FF2B5EF4-FFF2-40B4-BE49-F238E27FC236}">
                <a16:creationId xmlns:a16="http://schemas.microsoft.com/office/drawing/2014/main" id="{3134019C-0CB8-5A42-E878-1F8CE45BEAC0}"/>
              </a:ext>
            </a:extLst>
          </p:cNvPr>
          <p:cNvSpPr/>
          <p:nvPr userDrawn="1"/>
        </p:nvSpPr>
        <p:spPr>
          <a:xfrm>
            <a:off x="4425970" y="4223381"/>
            <a:ext cx="3613519" cy="2296483"/>
          </a:xfrm>
          <a:prstGeom prst="rect">
            <a:avLst/>
          </a:prstGeom>
          <a:solidFill>
            <a:srgbClr val="F1F1F1">
              <a:alpha val="94902"/>
            </a:srgbClr>
          </a:solidFill>
        </p:spPr>
        <p:txBody>
          <a:bodyPr/>
          <a:lstStyle/>
          <a:p>
            <a:endParaRPr lang="en-US"/>
          </a:p>
        </p:txBody>
      </p:sp>
      <p:sp>
        <p:nvSpPr>
          <p:cNvPr id="17" name="AutoShape 3">
            <a:extLst>
              <a:ext uri="{FF2B5EF4-FFF2-40B4-BE49-F238E27FC236}">
                <a16:creationId xmlns:a16="http://schemas.microsoft.com/office/drawing/2014/main" id="{5D27CF2E-528F-16BC-723D-CC9815C83686}"/>
              </a:ext>
            </a:extLst>
          </p:cNvPr>
          <p:cNvSpPr/>
          <p:nvPr userDrawn="1"/>
        </p:nvSpPr>
        <p:spPr>
          <a:xfrm>
            <a:off x="8169032" y="4223381"/>
            <a:ext cx="3613519" cy="2296483"/>
          </a:xfrm>
          <a:prstGeom prst="rect">
            <a:avLst/>
          </a:prstGeom>
          <a:solidFill>
            <a:srgbClr val="F1F1F1">
              <a:alpha val="94902"/>
            </a:srgbClr>
          </a:solidFill>
        </p:spPr>
        <p:txBody>
          <a:bodyPr/>
          <a:lstStyle/>
          <a:p>
            <a:endParaRPr lang="en-US"/>
          </a:p>
        </p:txBody>
      </p:sp>
      <p:grpSp>
        <p:nvGrpSpPr>
          <p:cNvPr id="19" name="Group 18">
            <a:extLst>
              <a:ext uri="{FF2B5EF4-FFF2-40B4-BE49-F238E27FC236}">
                <a16:creationId xmlns:a16="http://schemas.microsoft.com/office/drawing/2014/main" id="{02FC13E3-2C9D-37A3-A07A-FFFC630812F0}"/>
              </a:ext>
            </a:extLst>
          </p:cNvPr>
          <p:cNvGrpSpPr/>
          <p:nvPr userDrawn="1"/>
        </p:nvGrpSpPr>
        <p:grpSpPr>
          <a:xfrm>
            <a:off x="4425970" y="1256009"/>
            <a:ext cx="2487053" cy="516232"/>
            <a:chOff x="1467585" y="3508237"/>
            <a:chExt cx="2746089" cy="950792"/>
          </a:xfrm>
        </p:grpSpPr>
        <p:sp>
          <p:nvSpPr>
            <p:cNvPr id="20" name="Freeform 9">
              <a:extLst>
                <a:ext uri="{FF2B5EF4-FFF2-40B4-BE49-F238E27FC236}">
                  <a16:creationId xmlns:a16="http://schemas.microsoft.com/office/drawing/2014/main" id="{B6361486-7F3C-7805-86D6-C8E5E89132CA}"/>
                </a:ext>
              </a:extLst>
            </p:cNvPr>
            <p:cNvSpPr/>
            <p:nvPr/>
          </p:nvSpPr>
          <p:spPr>
            <a:xfrm>
              <a:off x="1467585" y="3508237"/>
              <a:ext cx="2746089" cy="934417"/>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3">
                <a:alphaModFix amt="91000"/>
              </a:blip>
              <a:stretch>
                <a:fillRect t="-36890" b="-36890"/>
              </a:stretch>
            </a:blipFill>
            <a:ln>
              <a:noFill/>
            </a:ln>
          </p:spPr>
          <p:txBody>
            <a:bodyPr/>
            <a:lstStyle/>
            <a:p>
              <a:endParaRPr lang="en-US"/>
            </a:p>
          </p:txBody>
        </p:sp>
        <p:sp>
          <p:nvSpPr>
            <p:cNvPr id="21" name="Freeform 11">
              <a:extLst>
                <a:ext uri="{FF2B5EF4-FFF2-40B4-BE49-F238E27FC236}">
                  <a16:creationId xmlns:a16="http://schemas.microsoft.com/office/drawing/2014/main" id="{219CC996-7A80-9778-EEF8-F21E9B7721CB}"/>
                </a:ext>
              </a:extLst>
            </p:cNvPr>
            <p:cNvSpPr/>
            <p:nvPr/>
          </p:nvSpPr>
          <p:spPr>
            <a:xfrm>
              <a:off x="1467585" y="3524612"/>
              <a:ext cx="2746089" cy="934417"/>
            </a:xfrm>
            <a:custGeom>
              <a:avLst/>
              <a:gdLst/>
              <a:ahLst/>
              <a:cxnLst/>
              <a:rect l="l" t="t" r="r" b="b"/>
              <a:pathLst>
                <a:path w="8007477" h="2730119">
                  <a:moveTo>
                    <a:pt x="8007477" y="0"/>
                  </a:moveTo>
                  <a:lnTo>
                    <a:pt x="6787261" y="2730119"/>
                  </a:lnTo>
                  <a:lnTo>
                    <a:pt x="0" y="2730119"/>
                  </a:lnTo>
                  <a:lnTo>
                    <a:pt x="0" y="0"/>
                  </a:lnTo>
                  <a:lnTo>
                    <a:pt x="8007477" y="0"/>
                  </a:lnTo>
                  <a:close/>
                </a:path>
              </a:pathLst>
            </a:custGeom>
            <a:solidFill>
              <a:srgbClr val="30062E">
                <a:alpha val="42745"/>
              </a:srgbClr>
            </a:solidFill>
            <a:ln w="12700">
              <a:noFill/>
            </a:ln>
          </p:spPr>
          <p:txBody>
            <a:bodyPr/>
            <a:lstStyle/>
            <a:p>
              <a:endParaRPr lang="en-US"/>
            </a:p>
          </p:txBody>
        </p:sp>
      </p:grpSp>
      <p:sp>
        <p:nvSpPr>
          <p:cNvPr id="23" name="Freeform 21">
            <a:extLst>
              <a:ext uri="{FF2B5EF4-FFF2-40B4-BE49-F238E27FC236}">
                <a16:creationId xmlns:a16="http://schemas.microsoft.com/office/drawing/2014/main" id="{EE2D3793-9F52-42E3-D6B9-AC9E1DF9BF9E}"/>
              </a:ext>
            </a:extLst>
          </p:cNvPr>
          <p:cNvSpPr/>
          <p:nvPr userDrawn="1"/>
        </p:nvSpPr>
        <p:spPr>
          <a:xfrm>
            <a:off x="8197648" y="1287644"/>
            <a:ext cx="2487053" cy="510977"/>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4">
              <a:alphaModFix amt="91000"/>
            </a:blip>
            <a:stretch>
              <a:fillRect t="-47706" b="-47706"/>
            </a:stretch>
          </a:blipFill>
        </p:spPr>
        <p:txBody>
          <a:bodyPr/>
          <a:lstStyle/>
          <a:p>
            <a:endParaRPr lang="en-GB" sz="1500" dirty="0"/>
          </a:p>
        </p:txBody>
      </p:sp>
      <p:sp>
        <p:nvSpPr>
          <p:cNvPr id="25" name="Freeform 19">
            <a:extLst>
              <a:ext uri="{FF2B5EF4-FFF2-40B4-BE49-F238E27FC236}">
                <a16:creationId xmlns:a16="http://schemas.microsoft.com/office/drawing/2014/main" id="{206ECBCD-7458-C8A0-2856-535A55DAB0ED}"/>
              </a:ext>
            </a:extLst>
          </p:cNvPr>
          <p:cNvSpPr/>
          <p:nvPr userDrawn="1"/>
        </p:nvSpPr>
        <p:spPr>
          <a:xfrm>
            <a:off x="4425278" y="4005954"/>
            <a:ext cx="2434604" cy="510978"/>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5">
              <a:alphaModFix amt="79000"/>
            </a:blip>
            <a:stretch>
              <a:fillRect t="-59988" b="-59988"/>
            </a:stretch>
          </a:blipFill>
        </p:spPr>
        <p:txBody>
          <a:bodyPr/>
          <a:lstStyle/>
          <a:p>
            <a:endParaRPr lang="en-US"/>
          </a:p>
        </p:txBody>
      </p:sp>
      <p:sp>
        <p:nvSpPr>
          <p:cNvPr id="27" name="Freeform 14">
            <a:extLst>
              <a:ext uri="{FF2B5EF4-FFF2-40B4-BE49-F238E27FC236}">
                <a16:creationId xmlns:a16="http://schemas.microsoft.com/office/drawing/2014/main" id="{8B6EAF07-33CC-795F-8EC9-CC175DE41E32}"/>
              </a:ext>
            </a:extLst>
          </p:cNvPr>
          <p:cNvSpPr/>
          <p:nvPr userDrawn="1"/>
        </p:nvSpPr>
        <p:spPr>
          <a:xfrm>
            <a:off x="701338" y="3981592"/>
            <a:ext cx="2434606" cy="510977"/>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6">
              <a:alphaModFix amt="81000"/>
            </a:blip>
            <a:stretch>
              <a:fillRect t="-47706" b="-47706"/>
            </a:stretch>
          </a:blipFill>
        </p:spPr>
        <p:txBody>
          <a:bodyPr/>
          <a:lstStyle/>
          <a:p>
            <a:endParaRPr lang="en-US"/>
          </a:p>
        </p:txBody>
      </p:sp>
      <p:sp>
        <p:nvSpPr>
          <p:cNvPr id="30" name="Content Placeholder 29">
            <a:extLst>
              <a:ext uri="{FF2B5EF4-FFF2-40B4-BE49-F238E27FC236}">
                <a16:creationId xmlns:a16="http://schemas.microsoft.com/office/drawing/2014/main" id="{D981BA12-D52A-7274-2AC5-1BA05FEE2E23}"/>
              </a:ext>
            </a:extLst>
          </p:cNvPr>
          <p:cNvSpPr>
            <a:spLocks noGrp="1"/>
          </p:cNvSpPr>
          <p:nvPr>
            <p:ph sz="quarter" idx="10"/>
          </p:nvPr>
        </p:nvSpPr>
        <p:spPr>
          <a:xfrm>
            <a:off x="838200" y="1798638"/>
            <a:ext cx="3182938" cy="1858962"/>
          </a:xfrm>
          <a:prstGeom prst="rect">
            <a:avLst/>
          </a:prstGeom>
        </p:spPr>
        <p:txBody>
          <a:bodyPr/>
          <a:lstStyle>
            <a:lvl1pPr marL="0" indent="0">
              <a:lnSpc>
                <a:spcPct val="125000"/>
              </a:lnSpc>
              <a:buNone/>
              <a:defRPr sz="1400"/>
            </a:lvl1pPr>
            <a:lvl2pPr>
              <a:lnSpc>
                <a:spcPct val="125000"/>
              </a:lnSpc>
              <a:defRPr sz="1400"/>
            </a:lvl2pPr>
            <a:lvl3pPr>
              <a:lnSpc>
                <a:spcPct val="125000"/>
              </a:lnSpc>
              <a:defRPr sz="1400"/>
            </a:lvl3pPr>
            <a:lvl4pPr>
              <a:lnSpc>
                <a:spcPct val="125000"/>
              </a:lnSpc>
              <a:defRPr sz="1400"/>
            </a:lvl4pPr>
            <a:lvl5pPr>
              <a:lnSpc>
                <a:spcPct val="125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1" name="Content Placeholder 29">
            <a:extLst>
              <a:ext uri="{FF2B5EF4-FFF2-40B4-BE49-F238E27FC236}">
                <a16:creationId xmlns:a16="http://schemas.microsoft.com/office/drawing/2014/main" id="{A8AC0C13-EBC7-34C9-9E42-466CEC72E694}"/>
              </a:ext>
            </a:extLst>
          </p:cNvPr>
          <p:cNvSpPr>
            <a:spLocks noGrp="1"/>
          </p:cNvSpPr>
          <p:nvPr>
            <p:ph sz="quarter" idx="11"/>
          </p:nvPr>
        </p:nvSpPr>
        <p:spPr>
          <a:xfrm>
            <a:off x="4616928" y="1798638"/>
            <a:ext cx="3182938" cy="1858962"/>
          </a:xfrm>
          <a:prstGeom prst="rect">
            <a:avLst/>
          </a:prstGeom>
        </p:spPr>
        <p:txBody>
          <a:bodyPr/>
          <a:lstStyle>
            <a:lvl1pPr marL="0" indent="0">
              <a:lnSpc>
                <a:spcPct val="125000"/>
              </a:lnSpc>
              <a:buNone/>
              <a:defRPr sz="1400"/>
            </a:lvl1pPr>
            <a:lvl2pPr>
              <a:lnSpc>
                <a:spcPct val="125000"/>
              </a:lnSpc>
              <a:defRPr sz="1400"/>
            </a:lvl2pPr>
            <a:lvl3pPr>
              <a:lnSpc>
                <a:spcPct val="125000"/>
              </a:lnSpc>
              <a:defRPr sz="1400"/>
            </a:lvl3pPr>
            <a:lvl4pPr>
              <a:lnSpc>
                <a:spcPct val="125000"/>
              </a:lnSpc>
              <a:defRPr sz="1400"/>
            </a:lvl4pPr>
            <a:lvl5pPr>
              <a:lnSpc>
                <a:spcPct val="125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2" name="Content Placeholder 29">
            <a:extLst>
              <a:ext uri="{FF2B5EF4-FFF2-40B4-BE49-F238E27FC236}">
                <a16:creationId xmlns:a16="http://schemas.microsoft.com/office/drawing/2014/main" id="{12A30EFF-F27C-F996-B8E8-F3F18A81C0CA}"/>
              </a:ext>
            </a:extLst>
          </p:cNvPr>
          <p:cNvSpPr>
            <a:spLocks noGrp="1"/>
          </p:cNvSpPr>
          <p:nvPr>
            <p:ph sz="quarter" idx="12"/>
          </p:nvPr>
        </p:nvSpPr>
        <p:spPr>
          <a:xfrm>
            <a:off x="8384322" y="1798638"/>
            <a:ext cx="3182938" cy="1858962"/>
          </a:xfrm>
          <a:prstGeom prst="rect">
            <a:avLst/>
          </a:prstGeom>
        </p:spPr>
        <p:txBody>
          <a:bodyPr/>
          <a:lstStyle>
            <a:lvl1pPr marL="0" indent="0">
              <a:lnSpc>
                <a:spcPct val="125000"/>
              </a:lnSpc>
              <a:buNone/>
              <a:defRPr sz="1400"/>
            </a:lvl1pPr>
            <a:lvl2pPr>
              <a:lnSpc>
                <a:spcPct val="125000"/>
              </a:lnSpc>
              <a:defRPr sz="1400"/>
            </a:lvl2pPr>
            <a:lvl3pPr>
              <a:lnSpc>
                <a:spcPct val="125000"/>
              </a:lnSpc>
              <a:defRPr sz="1400"/>
            </a:lvl3pPr>
            <a:lvl4pPr>
              <a:lnSpc>
                <a:spcPct val="125000"/>
              </a:lnSpc>
              <a:defRPr sz="1400"/>
            </a:lvl4pPr>
            <a:lvl5pPr>
              <a:lnSpc>
                <a:spcPct val="125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3" name="Content Placeholder 29">
            <a:extLst>
              <a:ext uri="{FF2B5EF4-FFF2-40B4-BE49-F238E27FC236}">
                <a16:creationId xmlns:a16="http://schemas.microsoft.com/office/drawing/2014/main" id="{C0715E8A-9E3C-9409-3FA3-EC704DD76BCF}"/>
              </a:ext>
            </a:extLst>
          </p:cNvPr>
          <p:cNvSpPr>
            <a:spLocks noGrp="1"/>
          </p:cNvSpPr>
          <p:nvPr>
            <p:ph sz="quarter" idx="13"/>
          </p:nvPr>
        </p:nvSpPr>
        <p:spPr>
          <a:xfrm>
            <a:off x="760119" y="4520789"/>
            <a:ext cx="3182938" cy="1858962"/>
          </a:xfrm>
          <a:prstGeom prst="rect">
            <a:avLst/>
          </a:prstGeom>
        </p:spPr>
        <p:txBody>
          <a:bodyPr/>
          <a:lstStyle>
            <a:lvl1pPr marL="0" indent="0">
              <a:lnSpc>
                <a:spcPct val="125000"/>
              </a:lnSpc>
              <a:buNone/>
              <a:defRPr sz="1400"/>
            </a:lvl1pPr>
            <a:lvl2pPr>
              <a:lnSpc>
                <a:spcPct val="125000"/>
              </a:lnSpc>
              <a:defRPr sz="1400"/>
            </a:lvl2pPr>
            <a:lvl3pPr>
              <a:lnSpc>
                <a:spcPct val="125000"/>
              </a:lnSpc>
              <a:defRPr sz="1400"/>
            </a:lvl3pPr>
            <a:lvl4pPr>
              <a:lnSpc>
                <a:spcPct val="125000"/>
              </a:lnSpc>
              <a:defRPr sz="1400"/>
            </a:lvl4pPr>
            <a:lvl5pPr>
              <a:lnSpc>
                <a:spcPct val="125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4" name="Content Placeholder 29">
            <a:extLst>
              <a:ext uri="{FF2B5EF4-FFF2-40B4-BE49-F238E27FC236}">
                <a16:creationId xmlns:a16="http://schemas.microsoft.com/office/drawing/2014/main" id="{D63B65C0-074D-65CE-B547-AEF1E7006028}"/>
              </a:ext>
            </a:extLst>
          </p:cNvPr>
          <p:cNvSpPr>
            <a:spLocks noGrp="1"/>
          </p:cNvSpPr>
          <p:nvPr>
            <p:ph sz="quarter" idx="14"/>
          </p:nvPr>
        </p:nvSpPr>
        <p:spPr>
          <a:xfrm>
            <a:off x="4538847" y="4520789"/>
            <a:ext cx="3182938" cy="1858962"/>
          </a:xfrm>
          <a:prstGeom prst="rect">
            <a:avLst/>
          </a:prstGeom>
        </p:spPr>
        <p:txBody>
          <a:bodyPr/>
          <a:lstStyle>
            <a:lvl1pPr marL="0" indent="0">
              <a:lnSpc>
                <a:spcPct val="125000"/>
              </a:lnSpc>
              <a:buNone/>
              <a:defRPr sz="1400"/>
            </a:lvl1pPr>
            <a:lvl2pPr>
              <a:lnSpc>
                <a:spcPct val="125000"/>
              </a:lnSpc>
              <a:defRPr sz="1400"/>
            </a:lvl2pPr>
            <a:lvl3pPr>
              <a:lnSpc>
                <a:spcPct val="125000"/>
              </a:lnSpc>
              <a:defRPr sz="1400"/>
            </a:lvl3pPr>
            <a:lvl4pPr>
              <a:lnSpc>
                <a:spcPct val="125000"/>
              </a:lnSpc>
              <a:defRPr sz="1400"/>
            </a:lvl4pPr>
            <a:lvl5pPr>
              <a:lnSpc>
                <a:spcPct val="125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5" name="Content Placeholder 29">
            <a:extLst>
              <a:ext uri="{FF2B5EF4-FFF2-40B4-BE49-F238E27FC236}">
                <a16:creationId xmlns:a16="http://schemas.microsoft.com/office/drawing/2014/main" id="{584CA4D9-308D-3164-C983-573FF47F4C75}"/>
              </a:ext>
            </a:extLst>
          </p:cNvPr>
          <p:cNvSpPr>
            <a:spLocks noGrp="1"/>
          </p:cNvSpPr>
          <p:nvPr>
            <p:ph sz="quarter" idx="15"/>
          </p:nvPr>
        </p:nvSpPr>
        <p:spPr>
          <a:xfrm>
            <a:off x="8384321" y="4520789"/>
            <a:ext cx="3182939" cy="1858962"/>
          </a:xfrm>
          <a:prstGeom prst="rect">
            <a:avLst/>
          </a:prstGeom>
        </p:spPr>
        <p:txBody>
          <a:bodyPr/>
          <a:lstStyle>
            <a:lvl1pPr marL="0" indent="0">
              <a:lnSpc>
                <a:spcPct val="125000"/>
              </a:lnSpc>
              <a:buNone/>
              <a:defRPr sz="1400"/>
            </a:lvl1pPr>
            <a:lvl2pPr>
              <a:lnSpc>
                <a:spcPct val="125000"/>
              </a:lnSpc>
              <a:defRPr sz="1400"/>
            </a:lvl2pPr>
            <a:lvl3pPr>
              <a:lnSpc>
                <a:spcPct val="125000"/>
              </a:lnSpc>
              <a:defRPr sz="1400"/>
            </a:lvl3pPr>
            <a:lvl4pPr>
              <a:lnSpc>
                <a:spcPct val="125000"/>
              </a:lnSpc>
              <a:defRPr sz="1400"/>
            </a:lvl4pPr>
            <a:lvl5pPr>
              <a:lnSpc>
                <a:spcPct val="125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Box 3">
            <a:extLst>
              <a:ext uri="{FF2B5EF4-FFF2-40B4-BE49-F238E27FC236}">
                <a16:creationId xmlns:a16="http://schemas.microsoft.com/office/drawing/2014/main" id="{CF393662-A191-07D1-C44B-59EA1BCB01EE}"/>
              </a:ext>
            </a:extLst>
          </p:cNvPr>
          <p:cNvSpPr txBox="1"/>
          <p:nvPr userDrawn="1"/>
        </p:nvSpPr>
        <p:spPr>
          <a:xfrm>
            <a:off x="746784" y="1280602"/>
            <a:ext cx="1720843" cy="323165"/>
          </a:xfrm>
          <a:prstGeom prst="rect">
            <a:avLst/>
          </a:prstGeom>
          <a:noFill/>
        </p:spPr>
        <p:txBody>
          <a:bodyPr wrap="square">
            <a:spAutoFit/>
          </a:bodyPr>
          <a:lstStyle/>
          <a:p>
            <a:pPr lvl="0"/>
            <a:r>
              <a:rPr lang="en-US" sz="1500" b="1" dirty="0">
                <a:solidFill>
                  <a:schemeClr val="bg1"/>
                </a:solidFill>
              </a:rPr>
              <a:t>Master text styles</a:t>
            </a:r>
          </a:p>
        </p:txBody>
      </p:sp>
      <p:sp>
        <p:nvSpPr>
          <p:cNvPr id="8" name="TextBox 7">
            <a:extLst>
              <a:ext uri="{FF2B5EF4-FFF2-40B4-BE49-F238E27FC236}">
                <a16:creationId xmlns:a16="http://schemas.microsoft.com/office/drawing/2014/main" id="{DA225C6D-3453-5DA3-2CBF-1C4CDAD90158}"/>
              </a:ext>
            </a:extLst>
          </p:cNvPr>
          <p:cNvSpPr txBox="1"/>
          <p:nvPr userDrawn="1"/>
        </p:nvSpPr>
        <p:spPr>
          <a:xfrm>
            <a:off x="4538847" y="1318149"/>
            <a:ext cx="1720843" cy="338554"/>
          </a:xfrm>
          <a:prstGeom prst="rect">
            <a:avLst/>
          </a:prstGeom>
          <a:noFill/>
        </p:spPr>
        <p:txBody>
          <a:bodyPr wrap="square">
            <a:spAutoFit/>
          </a:bodyPr>
          <a:lstStyle/>
          <a:p>
            <a:pPr lvl="0"/>
            <a:r>
              <a:rPr lang="en-US" sz="1600" b="1" dirty="0">
                <a:solidFill>
                  <a:schemeClr val="bg1"/>
                </a:solidFill>
              </a:rPr>
              <a:t>Master text styles</a:t>
            </a:r>
          </a:p>
        </p:txBody>
      </p:sp>
      <p:sp>
        <p:nvSpPr>
          <p:cNvPr id="10" name="TextBox 9">
            <a:extLst>
              <a:ext uri="{FF2B5EF4-FFF2-40B4-BE49-F238E27FC236}">
                <a16:creationId xmlns:a16="http://schemas.microsoft.com/office/drawing/2014/main" id="{F9199090-99FD-D10E-7015-A133C706620F}"/>
              </a:ext>
            </a:extLst>
          </p:cNvPr>
          <p:cNvSpPr txBox="1"/>
          <p:nvPr userDrawn="1"/>
        </p:nvSpPr>
        <p:spPr>
          <a:xfrm>
            <a:off x="8306241" y="1367730"/>
            <a:ext cx="1720843" cy="338554"/>
          </a:xfrm>
          <a:prstGeom prst="rect">
            <a:avLst/>
          </a:prstGeom>
          <a:noFill/>
        </p:spPr>
        <p:txBody>
          <a:bodyPr wrap="square">
            <a:spAutoFit/>
          </a:bodyPr>
          <a:lstStyle/>
          <a:p>
            <a:pPr lvl="0"/>
            <a:r>
              <a:rPr lang="en-US" sz="1600" b="1" dirty="0">
                <a:solidFill>
                  <a:schemeClr val="bg1"/>
                </a:solidFill>
              </a:rPr>
              <a:t>Master text styles</a:t>
            </a:r>
          </a:p>
        </p:txBody>
      </p:sp>
      <p:sp>
        <p:nvSpPr>
          <p:cNvPr id="11" name="TextBox 10">
            <a:extLst>
              <a:ext uri="{FF2B5EF4-FFF2-40B4-BE49-F238E27FC236}">
                <a16:creationId xmlns:a16="http://schemas.microsoft.com/office/drawing/2014/main" id="{38712FFA-3637-273B-B657-D5C21EA1784F}"/>
              </a:ext>
            </a:extLst>
          </p:cNvPr>
          <p:cNvSpPr txBox="1"/>
          <p:nvPr userDrawn="1"/>
        </p:nvSpPr>
        <p:spPr>
          <a:xfrm>
            <a:off x="746783" y="4089116"/>
            <a:ext cx="1720843" cy="338554"/>
          </a:xfrm>
          <a:prstGeom prst="rect">
            <a:avLst/>
          </a:prstGeom>
          <a:noFill/>
        </p:spPr>
        <p:txBody>
          <a:bodyPr wrap="square">
            <a:spAutoFit/>
          </a:bodyPr>
          <a:lstStyle/>
          <a:p>
            <a:pPr lvl="0"/>
            <a:r>
              <a:rPr lang="en-US" sz="1600" b="1" dirty="0">
                <a:solidFill>
                  <a:schemeClr val="bg1"/>
                </a:solidFill>
              </a:rPr>
              <a:t>Master text styles</a:t>
            </a:r>
          </a:p>
        </p:txBody>
      </p:sp>
      <p:sp>
        <p:nvSpPr>
          <p:cNvPr id="12" name="TextBox 11">
            <a:extLst>
              <a:ext uri="{FF2B5EF4-FFF2-40B4-BE49-F238E27FC236}">
                <a16:creationId xmlns:a16="http://schemas.microsoft.com/office/drawing/2014/main" id="{8B403564-8EE9-8422-CFC2-95DD84FFAAEB}"/>
              </a:ext>
            </a:extLst>
          </p:cNvPr>
          <p:cNvSpPr txBox="1"/>
          <p:nvPr userDrawn="1"/>
        </p:nvSpPr>
        <p:spPr>
          <a:xfrm>
            <a:off x="4511564" y="4079158"/>
            <a:ext cx="1720843" cy="338554"/>
          </a:xfrm>
          <a:prstGeom prst="rect">
            <a:avLst/>
          </a:prstGeom>
          <a:noFill/>
        </p:spPr>
        <p:txBody>
          <a:bodyPr wrap="square">
            <a:spAutoFit/>
          </a:bodyPr>
          <a:lstStyle/>
          <a:p>
            <a:pPr lvl="0"/>
            <a:r>
              <a:rPr lang="en-US" sz="1600" b="1" dirty="0">
                <a:solidFill>
                  <a:schemeClr val="bg1"/>
                </a:solidFill>
              </a:rPr>
              <a:t>Master text styles</a:t>
            </a:r>
          </a:p>
        </p:txBody>
      </p:sp>
      <p:grpSp>
        <p:nvGrpSpPr>
          <p:cNvPr id="15" name="Group 14">
            <a:extLst>
              <a:ext uri="{FF2B5EF4-FFF2-40B4-BE49-F238E27FC236}">
                <a16:creationId xmlns:a16="http://schemas.microsoft.com/office/drawing/2014/main" id="{FBEE2DCF-972B-755C-A731-214DEE550E61}"/>
              </a:ext>
            </a:extLst>
          </p:cNvPr>
          <p:cNvGrpSpPr>
            <a:grpSpLocks noChangeAspect="1"/>
          </p:cNvGrpSpPr>
          <p:nvPr userDrawn="1"/>
        </p:nvGrpSpPr>
        <p:grpSpPr>
          <a:xfrm>
            <a:off x="8183975" y="3958611"/>
            <a:ext cx="2440007" cy="510976"/>
            <a:chOff x="0" y="0"/>
            <a:chExt cx="8007477" cy="2730119"/>
          </a:xfrm>
        </p:grpSpPr>
        <p:sp>
          <p:nvSpPr>
            <p:cNvPr id="24" name="Freeform 6">
              <a:extLst>
                <a:ext uri="{FF2B5EF4-FFF2-40B4-BE49-F238E27FC236}">
                  <a16:creationId xmlns:a16="http://schemas.microsoft.com/office/drawing/2014/main" id="{0BA43CCB-21C0-57BA-FFE3-FE0148C502E8}"/>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2">
                <a:alphaModFix amt="91000"/>
              </a:blip>
              <a:stretch>
                <a:fillRect t="-96650" b="-96650"/>
              </a:stretch>
            </a:blipFill>
            <a:effectLst>
              <a:outerShdw blurRad="50800" dist="38100" dir="2700000" algn="tl" rotWithShape="0">
                <a:prstClr val="black">
                  <a:alpha val="40000"/>
                </a:prstClr>
              </a:outerShdw>
            </a:effectLst>
          </p:spPr>
          <p:txBody>
            <a:bodyPr/>
            <a:lstStyle/>
            <a:p>
              <a:endParaRPr lang="en-US"/>
            </a:p>
          </p:txBody>
        </p:sp>
      </p:grpSp>
      <p:sp>
        <p:nvSpPr>
          <p:cNvPr id="29" name="TextBox 28">
            <a:extLst>
              <a:ext uri="{FF2B5EF4-FFF2-40B4-BE49-F238E27FC236}">
                <a16:creationId xmlns:a16="http://schemas.microsoft.com/office/drawing/2014/main" id="{BAEF4847-CA86-A5F8-7345-ACB876EDD9EB}"/>
              </a:ext>
            </a:extLst>
          </p:cNvPr>
          <p:cNvSpPr txBox="1"/>
          <p:nvPr userDrawn="1"/>
        </p:nvSpPr>
        <p:spPr>
          <a:xfrm>
            <a:off x="8331511" y="4054104"/>
            <a:ext cx="1720843" cy="338554"/>
          </a:xfrm>
          <a:prstGeom prst="rect">
            <a:avLst/>
          </a:prstGeom>
          <a:noFill/>
        </p:spPr>
        <p:txBody>
          <a:bodyPr wrap="square">
            <a:spAutoFit/>
          </a:bodyPr>
          <a:lstStyle/>
          <a:p>
            <a:pPr lvl="0"/>
            <a:r>
              <a:rPr lang="en-US" sz="1600" b="1" dirty="0">
                <a:solidFill>
                  <a:schemeClr val="bg1"/>
                </a:solidFill>
              </a:rPr>
              <a:t>Master text styles</a:t>
            </a:r>
          </a:p>
        </p:txBody>
      </p:sp>
    </p:spTree>
    <p:extLst>
      <p:ext uri="{BB962C8B-B14F-4D97-AF65-F5344CB8AC3E}">
        <p14:creationId xmlns:p14="http://schemas.microsoft.com/office/powerpoint/2010/main" val="35249149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A243A-5A23-E01B-5B56-1EAF8309E1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822633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FB2EB3-8370-B52C-62BE-F1F1C748B0CB}"/>
              </a:ext>
            </a:extLst>
          </p:cNvPr>
          <p:cNvPicPr>
            <a:picLocks noChangeAspect="1"/>
          </p:cNvPicPr>
          <p:nvPr userDrawn="1"/>
        </p:nvPicPr>
        <p:blipFill>
          <a:blip r:embed="rId2"/>
          <a:stretch>
            <a:fillRect/>
          </a:stretch>
        </p:blipFill>
        <p:spPr>
          <a:xfrm>
            <a:off x="-62144" y="0"/>
            <a:ext cx="12288263" cy="6858000"/>
          </a:xfrm>
          <a:prstGeom prst="rect">
            <a:avLst/>
          </a:prstGeom>
        </p:spPr>
      </p:pic>
      <p:sp>
        <p:nvSpPr>
          <p:cNvPr id="4" name="Rectangle 3">
            <a:extLst>
              <a:ext uri="{FF2B5EF4-FFF2-40B4-BE49-F238E27FC236}">
                <a16:creationId xmlns:a16="http://schemas.microsoft.com/office/drawing/2014/main" id="{D8F0A474-6E7B-00CA-7C7E-F0837A53B990}"/>
              </a:ext>
            </a:extLst>
          </p:cNvPr>
          <p:cNvSpPr/>
          <p:nvPr userDrawn="1"/>
        </p:nvSpPr>
        <p:spPr>
          <a:xfrm>
            <a:off x="0" y="-1"/>
            <a:ext cx="12226119" cy="6917267"/>
          </a:xfrm>
          <a:prstGeom prst="rect">
            <a:avLst/>
          </a:prstGeom>
          <a:solidFill>
            <a:srgbClr val="30062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7558FC5-3197-826E-B992-378A7A20FD8E}"/>
              </a:ext>
            </a:extLst>
          </p:cNvPr>
          <p:cNvSpPr txBox="1"/>
          <p:nvPr userDrawn="1"/>
        </p:nvSpPr>
        <p:spPr>
          <a:xfrm>
            <a:off x="481613" y="1333461"/>
            <a:ext cx="7988619" cy="2457981"/>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NZ" sz="2000" b="1" i="0" u="none" strike="noStrike" kern="1200" cap="none" spc="0" normalizeH="0" baseline="0" noProof="0" dirty="0">
                <a:ln>
                  <a:noFill/>
                </a:ln>
                <a:solidFill>
                  <a:prstClr val="white"/>
                </a:solidFill>
                <a:effectLst/>
                <a:uLnTx/>
                <a:uFillTx/>
                <a:latin typeface="Calibri"/>
                <a:ea typeface="+mn-ea"/>
                <a:cs typeface="Segoe UI"/>
              </a:rPr>
              <a:t>Ko </a:t>
            </a:r>
            <a:r>
              <a:rPr kumimoji="0" lang="en-NZ" sz="2000" b="1" i="0" u="none" strike="noStrike" kern="1200" cap="none" spc="0" normalizeH="0" baseline="0" noProof="0" dirty="0" err="1">
                <a:ln>
                  <a:noFill/>
                </a:ln>
                <a:solidFill>
                  <a:prstClr val="white"/>
                </a:solidFill>
                <a:effectLst/>
                <a:uLnTx/>
                <a:uFillTx/>
                <a:latin typeface="Calibri"/>
                <a:ea typeface="+mn-ea"/>
                <a:cs typeface="Segoe UI"/>
              </a:rPr>
              <a:t>te</a:t>
            </a:r>
            <a:r>
              <a:rPr kumimoji="0" lang="en-NZ" sz="2000" b="1" i="0" u="none" strike="noStrike" kern="1200" cap="none" spc="0" normalizeH="0" baseline="0" noProof="0" dirty="0">
                <a:ln>
                  <a:noFill/>
                </a:ln>
                <a:solidFill>
                  <a:prstClr val="white"/>
                </a:solidFill>
                <a:effectLst/>
                <a:uLnTx/>
                <a:uFillTx/>
                <a:latin typeface="Calibri"/>
                <a:ea typeface="+mn-ea"/>
                <a:cs typeface="Segoe UI"/>
              </a:rPr>
              <a:t> mahi o </a:t>
            </a:r>
            <a:r>
              <a:rPr kumimoji="0" lang="en-NZ" sz="2000" b="1" i="0" u="none" strike="noStrike" kern="1200" cap="none" spc="0" normalizeH="0" baseline="0" noProof="0" dirty="0" err="1">
                <a:ln>
                  <a:noFill/>
                </a:ln>
                <a:solidFill>
                  <a:prstClr val="white"/>
                </a:solidFill>
                <a:effectLst/>
                <a:uLnTx/>
                <a:uFillTx/>
                <a:latin typeface="Calibri"/>
                <a:ea typeface="+mn-ea"/>
                <a:cs typeface="Segoe UI"/>
              </a:rPr>
              <a:t>te</a:t>
            </a:r>
            <a:r>
              <a:rPr kumimoji="0" lang="en-NZ" sz="2000" b="1" i="0" u="none" strike="noStrike" kern="1200" cap="none" spc="0" normalizeH="0" baseline="0" noProof="0" dirty="0">
                <a:ln>
                  <a:noFill/>
                </a:ln>
                <a:solidFill>
                  <a:prstClr val="white"/>
                </a:solidFill>
                <a:effectLst/>
                <a:uLnTx/>
                <a:uFillTx/>
                <a:latin typeface="Calibri"/>
                <a:ea typeface="+mn-ea"/>
                <a:cs typeface="Segoe UI"/>
              </a:rPr>
              <a:t> </a:t>
            </a:r>
            <a:r>
              <a:rPr kumimoji="0" lang="en-NZ" sz="2000" b="1" i="0" u="none" strike="noStrike" kern="1200" cap="none" spc="0" normalizeH="0" baseline="0" noProof="0" dirty="0" err="1">
                <a:ln>
                  <a:noFill/>
                </a:ln>
                <a:solidFill>
                  <a:prstClr val="white"/>
                </a:solidFill>
                <a:effectLst/>
                <a:uLnTx/>
                <a:uFillTx/>
                <a:latin typeface="Calibri"/>
                <a:ea typeface="+mn-ea"/>
                <a:cs typeface="Segoe UI"/>
              </a:rPr>
              <a:t>pūkenga</a:t>
            </a:r>
            <a:r>
              <a:rPr kumimoji="0" lang="en-NZ" sz="2000" b="1" i="0" u="none" strike="noStrike" kern="1200" cap="none" spc="0" normalizeH="0" baseline="0" noProof="0" dirty="0">
                <a:ln>
                  <a:noFill/>
                </a:ln>
                <a:solidFill>
                  <a:prstClr val="white"/>
                </a:solidFill>
                <a:effectLst/>
                <a:uLnTx/>
                <a:uFillTx/>
                <a:latin typeface="Calibri"/>
                <a:ea typeface="+mn-ea"/>
                <a:cs typeface="Segoe UI"/>
              </a:rPr>
              <a:t> </a:t>
            </a:r>
            <a:r>
              <a:rPr kumimoji="0" lang="en-NZ" sz="2000" b="1" i="0" u="none" strike="noStrike" kern="1200" cap="none" spc="0" normalizeH="0" baseline="0" noProof="0" dirty="0" err="1">
                <a:ln>
                  <a:noFill/>
                </a:ln>
                <a:solidFill>
                  <a:prstClr val="white"/>
                </a:solidFill>
                <a:effectLst/>
                <a:uLnTx/>
                <a:uFillTx/>
                <a:latin typeface="Calibri"/>
                <a:ea typeface="+mn-ea"/>
                <a:cs typeface="Segoe UI"/>
              </a:rPr>
              <a:t>kaiwhakaatu</a:t>
            </a:r>
            <a:r>
              <a:rPr kumimoji="0" lang="en-NZ" sz="2000" b="1" i="0" u="none" strike="noStrike" kern="1200" cap="none" spc="0" normalizeH="0" baseline="0" noProof="0" dirty="0">
                <a:ln>
                  <a:noFill/>
                </a:ln>
                <a:solidFill>
                  <a:prstClr val="white"/>
                </a:solidFill>
                <a:effectLst/>
                <a:uLnTx/>
                <a:uFillTx/>
                <a:latin typeface="Calibri"/>
                <a:ea typeface="+mn-ea"/>
                <a:cs typeface="Segoe UI"/>
              </a:rPr>
              <a:t>,</a:t>
            </a:r>
            <a:br>
              <a:rPr kumimoji="0" lang="en-NZ" sz="2000" b="1" i="0" u="none" strike="noStrike" kern="1200" cap="none" spc="0" normalizeH="0" baseline="0" noProof="0" dirty="0">
                <a:ln>
                  <a:noFill/>
                </a:ln>
                <a:solidFill>
                  <a:prstClr val="white"/>
                </a:solidFill>
                <a:effectLst/>
                <a:uLnTx/>
                <a:uFillTx/>
                <a:latin typeface="Calibri"/>
                <a:ea typeface="+mn-ea"/>
                <a:cs typeface="Segoe UI" panose="020B0502040204020203" pitchFamily="34" charset="0"/>
              </a:rPr>
            </a:br>
            <a:r>
              <a:rPr kumimoji="0" lang="en-NZ" sz="2000" b="1" i="0" u="none" strike="noStrike" kern="1200" cap="none" spc="0" normalizeH="0" baseline="0" noProof="0" dirty="0">
                <a:ln>
                  <a:noFill/>
                </a:ln>
                <a:solidFill>
                  <a:prstClr val="white"/>
                </a:solidFill>
                <a:effectLst/>
                <a:uLnTx/>
                <a:uFillTx/>
                <a:latin typeface="Calibri"/>
                <a:ea typeface="+mn-ea"/>
                <a:cs typeface="Segoe UI"/>
              </a:rPr>
              <a:t>kia </a:t>
            </a:r>
            <a:r>
              <a:rPr kumimoji="0" lang="en-NZ" sz="2000" b="1" i="0" u="none" strike="noStrike" kern="1200" cap="none" spc="0" normalizeH="0" baseline="0" noProof="0" dirty="0" err="1">
                <a:ln>
                  <a:noFill/>
                </a:ln>
                <a:solidFill>
                  <a:prstClr val="white"/>
                </a:solidFill>
                <a:effectLst/>
                <a:uLnTx/>
                <a:uFillTx/>
                <a:latin typeface="Calibri"/>
                <a:ea typeface="+mn-ea"/>
                <a:cs typeface="Segoe UI"/>
              </a:rPr>
              <a:t>mōhio</a:t>
            </a:r>
            <a:r>
              <a:rPr kumimoji="0" lang="en-NZ" sz="2000" b="1" i="0" u="none" strike="noStrike" kern="1200" cap="none" spc="0" normalizeH="0" baseline="0" noProof="0" dirty="0">
                <a:ln>
                  <a:noFill/>
                </a:ln>
                <a:solidFill>
                  <a:prstClr val="white"/>
                </a:solidFill>
                <a:effectLst/>
                <a:uLnTx/>
                <a:uFillTx/>
                <a:latin typeface="Calibri"/>
                <a:ea typeface="+mn-ea"/>
                <a:cs typeface="Segoe UI"/>
              </a:rPr>
              <a:t> ai </a:t>
            </a:r>
            <a:r>
              <a:rPr kumimoji="0" lang="en-NZ" sz="2000" b="1" i="0" u="none" strike="noStrike" kern="1200" cap="none" spc="0" normalizeH="0" baseline="0" noProof="0" dirty="0" err="1">
                <a:ln>
                  <a:noFill/>
                </a:ln>
                <a:solidFill>
                  <a:prstClr val="white"/>
                </a:solidFill>
                <a:effectLst/>
                <a:uLnTx/>
                <a:uFillTx/>
                <a:latin typeface="Calibri"/>
                <a:ea typeface="+mn-ea"/>
                <a:cs typeface="Segoe UI"/>
              </a:rPr>
              <a:t>te</a:t>
            </a:r>
            <a:r>
              <a:rPr kumimoji="0" lang="en-NZ" sz="2000" b="1" i="0" u="none" strike="noStrike" kern="1200" cap="none" spc="0" normalizeH="0" baseline="0" noProof="0" dirty="0">
                <a:ln>
                  <a:noFill/>
                </a:ln>
                <a:solidFill>
                  <a:prstClr val="white"/>
                </a:solidFill>
                <a:effectLst/>
                <a:uLnTx/>
                <a:uFillTx/>
                <a:latin typeface="Calibri"/>
                <a:ea typeface="+mn-ea"/>
                <a:cs typeface="Segoe UI"/>
              </a:rPr>
              <a:t> </a:t>
            </a:r>
            <a:r>
              <a:rPr kumimoji="0" lang="en-NZ" sz="2000" b="1" i="0" u="none" strike="noStrike" kern="1200" cap="none" spc="0" normalizeH="0" baseline="0" noProof="0" dirty="0" err="1">
                <a:ln>
                  <a:noFill/>
                </a:ln>
                <a:solidFill>
                  <a:prstClr val="white"/>
                </a:solidFill>
                <a:effectLst/>
                <a:uLnTx/>
                <a:uFillTx/>
                <a:latin typeface="Calibri"/>
                <a:ea typeface="+mn-ea"/>
                <a:cs typeface="Segoe UI"/>
              </a:rPr>
              <a:t>tīmatanga</a:t>
            </a:r>
            <a:r>
              <a:rPr kumimoji="0" lang="en-NZ" sz="2000" b="1" i="0" u="none" strike="noStrike" kern="1200" cap="none" spc="0" normalizeH="0" baseline="0" noProof="0" dirty="0">
                <a:ln>
                  <a:noFill/>
                </a:ln>
                <a:solidFill>
                  <a:prstClr val="white"/>
                </a:solidFill>
                <a:effectLst/>
                <a:uLnTx/>
                <a:uFillTx/>
                <a:latin typeface="Calibri"/>
                <a:ea typeface="+mn-ea"/>
                <a:cs typeface="Segoe UI"/>
              </a:rPr>
              <a:t>,</a:t>
            </a:r>
            <a:br>
              <a:rPr kumimoji="0" lang="en-NZ" sz="2000" b="1" i="0" u="none" strike="noStrike" kern="1200" cap="none" spc="0" normalizeH="0" baseline="0" noProof="0" dirty="0">
                <a:ln>
                  <a:noFill/>
                </a:ln>
                <a:solidFill>
                  <a:prstClr val="white"/>
                </a:solidFill>
                <a:effectLst/>
                <a:uLnTx/>
                <a:uFillTx/>
                <a:latin typeface="Calibri"/>
                <a:ea typeface="+mn-ea"/>
                <a:cs typeface="Segoe UI" panose="020B0502040204020203" pitchFamily="34" charset="0"/>
              </a:rPr>
            </a:br>
            <a:r>
              <a:rPr kumimoji="0" lang="en-NZ" sz="2000" b="1" i="0" u="none" strike="noStrike" kern="1200" cap="none" spc="0" normalizeH="0" baseline="0" noProof="0" dirty="0">
                <a:ln>
                  <a:noFill/>
                </a:ln>
                <a:solidFill>
                  <a:prstClr val="white"/>
                </a:solidFill>
                <a:effectLst/>
                <a:uLnTx/>
                <a:uFillTx/>
                <a:latin typeface="Calibri"/>
                <a:ea typeface="+mn-ea"/>
                <a:cs typeface="Segoe UI"/>
              </a:rPr>
              <a:t>kia kite ai </a:t>
            </a:r>
            <a:r>
              <a:rPr kumimoji="0" lang="en-NZ" sz="2000" b="1" i="0" u="none" strike="noStrike" kern="1200" cap="none" spc="0" normalizeH="0" baseline="0" noProof="0" dirty="0" err="1">
                <a:ln>
                  <a:noFill/>
                </a:ln>
                <a:solidFill>
                  <a:prstClr val="white"/>
                </a:solidFill>
                <a:effectLst/>
                <a:uLnTx/>
                <a:uFillTx/>
                <a:latin typeface="Calibri"/>
                <a:ea typeface="+mn-ea"/>
                <a:cs typeface="Segoe UI"/>
              </a:rPr>
              <a:t>te</a:t>
            </a:r>
            <a:r>
              <a:rPr kumimoji="0" lang="en-NZ" sz="2000" b="1" i="0" u="none" strike="noStrike" kern="1200" cap="none" spc="0" normalizeH="0" baseline="0" noProof="0" dirty="0">
                <a:ln>
                  <a:noFill/>
                </a:ln>
                <a:solidFill>
                  <a:prstClr val="white"/>
                </a:solidFill>
                <a:effectLst/>
                <a:uLnTx/>
                <a:uFillTx/>
                <a:latin typeface="Calibri"/>
                <a:ea typeface="+mn-ea"/>
                <a:cs typeface="Segoe UI"/>
              </a:rPr>
              <a:t> </a:t>
            </a:r>
            <a:r>
              <a:rPr kumimoji="0" lang="en-NZ" sz="2000" b="1" i="0" u="none" strike="noStrike" kern="1200" cap="none" spc="0" normalizeH="0" baseline="0" noProof="0" dirty="0" err="1">
                <a:ln>
                  <a:noFill/>
                </a:ln>
                <a:solidFill>
                  <a:prstClr val="white"/>
                </a:solidFill>
                <a:effectLst/>
                <a:uLnTx/>
                <a:uFillTx/>
                <a:latin typeface="Calibri"/>
                <a:ea typeface="+mn-ea"/>
                <a:cs typeface="Segoe UI"/>
              </a:rPr>
              <a:t>whāinga</a:t>
            </a:r>
            <a:r>
              <a:rPr kumimoji="0" lang="en-NZ" sz="2000" b="1" i="0" u="none" strike="noStrike" kern="1200" cap="none" spc="0" normalizeH="0" baseline="0" noProof="0" dirty="0">
                <a:ln>
                  <a:noFill/>
                </a:ln>
                <a:solidFill>
                  <a:prstClr val="white"/>
                </a:solidFill>
                <a:effectLst/>
                <a:uLnTx/>
                <a:uFillTx/>
                <a:latin typeface="Calibri"/>
                <a:ea typeface="+mn-ea"/>
                <a:cs typeface="Segoe UI"/>
              </a:rPr>
              <a:t>,</a:t>
            </a:r>
            <a:br>
              <a:rPr kumimoji="0" lang="en-NZ" sz="2000" b="1" i="0" u="none" strike="noStrike" kern="1200" cap="none" spc="0" normalizeH="0" baseline="0" noProof="0" dirty="0">
                <a:ln>
                  <a:noFill/>
                </a:ln>
                <a:solidFill>
                  <a:prstClr val="white"/>
                </a:solidFill>
                <a:effectLst/>
                <a:uLnTx/>
                <a:uFillTx/>
                <a:latin typeface="Calibri"/>
                <a:ea typeface="+mn-ea"/>
                <a:cs typeface="Segoe UI" panose="020B0502040204020203" pitchFamily="34" charset="0"/>
              </a:rPr>
            </a:br>
            <a:r>
              <a:rPr kumimoji="0" lang="en-NZ" sz="2000" b="1" i="0" u="none" strike="noStrike" kern="1200" cap="none" spc="0" normalizeH="0" baseline="0" noProof="0" dirty="0">
                <a:ln>
                  <a:noFill/>
                </a:ln>
                <a:solidFill>
                  <a:prstClr val="white"/>
                </a:solidFill>
                <a:effectLst/>
                <a:uLnTx/>
                <a:uFillTx/>
                <a:latin typeface="Calibri"/>
                <a:ea typeface="+mn-ea"/>
                <a:cs typeface="Segoe UI"/>
              </a:rPr>
              <a:t>kia </a:t>
            </a:r>
            <a:r>
              <a:rPr kumimoji="0" lang="en-NZ" sz="2000" b="1" i="0" u="none" strike="noStrike" kern="1200" cap="none" spc="0" normalizeH="0" baseline="0" noProof="0" dirty="0" err="1">
                <a:ln>
                  <a:noFill/>
                </a:ln>
                <a:solidFill>
                  <a:prstClr val="white"/>
                </a:solidFill>
                <a:effectLst/>
                <a:uLnTx/>
                <a:uFillTx/>
                <a:latin typeface="Calibri"/>
                <a:ea typeface="+mn-ea"/>
                <a:cs typeface="Segoe UI"/>
              </a:rPr>
              <a:t>mahere</a:t>
            </a:r>
            <a:r>
              <a:rPr kumimoji="0" lang="en-NZ" sz="2000" b="1" i="0" u="none" strike="noStrike" kern="1200" cap="none" spc="0" normalizeH="0" baseline="0" noProof="0" dirty="0">
                <a:ln>
                  <a:noFill/>
                </a:ln>
                <a:solidFill>
                  <a:prstClr val="white"/>
                </a:solidFill>
                <a:effectLst/>
                <a:uLnTx/>
                <a:uFillTx/>
                <a:latin typeface="Calibri"/>
                <a:ea typeface="+mn-ea"/>
                <a:cs typeface="Segoe UI"/>
              </a:rPr>
              <a:t> </a:t>
            </a:r>
            <a:r>
              <a:rPr kumimoji="0" lang="en-NZ" sz="2000" b="1" i="0" u="none" strike="noStrike" kern="1200" cap="none" spc="0" normalizeH="0" baseline="0" noProof="0" dirty="0" err="1">
                <a:ln>
                  <a:noFill/>
                </a:ln>
                <a:solidFill>
                  <a:prstClr val="white"/>
                </a:solidFill>
                <a:effectLst/>
                <a:uLnTx/>
                <a:uFillTx/>
                <a:latin typeface="Calibri"/>
                <a:ea typeface="+mn-ea"/>
                <a:cs typeface="Segoe UI"/>
              </a:rPr>
              <a:t>mai</a:t>
            </a:r>
            <a:r>
              <a:rPr kumimoji="0" lang="en-NZ" sz="2000" b="1" i="0" u="none" strike="noStrike" kern="1200" cap="none" spc="0" normalizeH="0" baseline="0" noProof="0" dirty="0">
                <a:ln>
                  <a:noFill/>
                </a:ln>
                <a:solidFill>
                  <a:prstClr val="white"/>
                </a:solidFill>
                <a:effectLst/>
                <a:uLnTx/>
                <a:uFillTx/>
                <a:latin typeface="Calibri"/>
                <a:ea typeface="+mn-ea"/>
                <a:cs typeface="Segoe UI"/>
              </a:rPr>
              <a:t> </a:t>
            </a:r>
            <a:r>
              <a:rPr kumimoji="0" lang="en-NZ" sz="2000" b="1" i="0" u="none" strike="noStrike" kern="1200" cap="none" spc="0" normalizeH="0" baseline="0" noProof="0" dirty="0" err="1">
                <a:ln>
                  <a:noFill/>
                </a:ln>
                <a:solidFill>
                  <a:prstClr val="white"/>
                </a:solidFill>
                <a:effectLst/>
                <a:uLnTx/>
                <a:uFillTx/>
                <a:latin typeface="Calibri"/>
                <a:ea typeface="+mn-ea"/>
                <a:cs typeface="Segoe UI"/>
              </a:rPr>
              <a:t>te</a:t>
            </a:r>
            <a:r>
              <a:rPr kumimoji="0" lang="en-NZ" sz="2000" b="1" i="0" u="none" strike="noStrike" kern="1200" cap="none" spc="0" normalizeH="0" baseline="0" noProof="0" dirty="0">
                <a:ln>
                  <a:noFill/>
                </a:ln>
                <a:solidFill>
                  <a:prstClr val="white"/>
                </a:solidFill>
                <a:effectLst/>
                <a:uLnTx/>
                <a:uFillTx/>
                <a:latin typeface="Calibri"/>
                <a:ea typeface="+mn-ea"/>
                <a:cs typeface="Segoe UI"/>
              </a:rPr>
              <a:t> </a:t>
            </a:r>
            <a:r>
              <a:rPr kumimoji="0" lang="en-NZ" sz="2000" b="1" i="0" u="none" strike="noStrike" kern="1200" cap="none" spc="0" normalizeH="0" baseline="0" noProof="0" dirty="0" err="1">
                <a:ln>
                  <a:noFill/>
                </a:ln>
                <a:solidFill>
                  <a:prstClr val="white"/>
                </a:solidFill>
                <a:effectLst/>
                <a:uLnTx/>
                <a:uFillTx/>
                <a:latin typeface="Calibri"/>
                <a:ea typeface="+mn-ea"/>
                <a:cs typeface="Segoe UI"/>
              </a:rPr>
              <a:t>haerenga</a:t>
            </a:r>
            <a:r>
              <a:rPr kumimoji="0" lang="en-NZ" sz="2000" b="1" i="0" u="none" strike="noStrike" kern="1200" cap="none" spc="0" normalizeH="0" baseline="0" noProof="0" dirty="0">
                <a:ln>
                  <a:noFill/>
                </a:ln>
                <a:solidFill>
                  <a:prstClr val="white"/>
                </a:solidFill>
                <a:effectLst/>
                <a:uLnTx/>
                <a:uFillTx/>
                <a:latin typeface="Calibri"/>
                <a:ea typeface="+mn-ea"/>
                <a:cs typeface="Segoe UI"/>
              </a:rPr>
              <a:t>.</a:t>
            </a:r>
          </a:p>
          <a:p>
            <a:pPr marL="0" marR="0" lvl="0" indent="0" algn="l" defTabSz="914400" rtl="0" eaLnBrk="1" fontAlgn="auto" latinLnBrk="0" hangingPunct="1">
              <a:lnSpc>
                <a:spcPct val="125000"/>
              </a:lnSpc>
              <a:spcBef>
                <a:spcPts val="0"/>
              </a:spcBef>
              <a:spcAft>
                <a:spcPts val="0"/>
              </a:spcAft>
              <a:buClrTx/>
              <a:buSzTx/>
              <a:buFontTx/>
              <a:buNone/>
              <a:tabLst/>
              <a:defRPr/>
            </a:pPr>
            <a:br>
              <a:rPr kumimoji="0" lang="en-NZ" sz="2000" b="1" i="0" u="none" strike="noStrike" kern="1200" cap="none" spc="0" normalizeH="0" baseline="0" noProof="0" dirty="0">
                <a:ln>
                  <a:noFill/>
                </a:ln>
                <a:solidFill>
                  <a:prstClr val="black"/>
                </a:solidFill>
                <a:effectLst/>
                <a:uLnTx/>
                <a:uFillTx/>
                <a:latin typeface="Calibri"/>
                <a:ea typeface="+mn-ea"/>
                <a:cs typeface="Segoe UI" panose="020B0502040204020203" pitchFamily="34" charset="0"/>
              </a:rPr>
            </a:br>
            <a:endParaRPr kumimoji="0" lang="en-NZ" sz="3000" b="0" i="0" u="none" strike="noStrike" kern="1200" cap="none" spc="0" normalizeH="0" baseline="0" noProof="0" dirty="0">
              <a:ln>
                <a:noFill/>
              </a:ln>
              <a:solidFill>
                <a:prstClr val="black"/>
              </a:solidFill>
              <a:effectLst/>
              <a:uLnTx/>
              <a:uFillTx/>
              <a:latin typeface="Calibri"/>
              <a:ea typeface="+mn-ea"/>
              <a:cs typeface="Segoe UI" panose="020B0502040204020203" pitchFamily="34" charset="0"/>
            </a:endParaRPr>
          </a:p>
        </p:txBody>
      </p:sp>
      <p:sp>
        <p:nvSpPr>
          <p:cNvPr id="6" name="TextBox 5">
            <a:extLst>
              <a:ext uri="{FF2B5EF4-FFF2-40B4-BE49-F238E27FC236}">
                <a16:creationId xmlns:a16="http://schemas.microsoft.com/office/drawing/2014/main" id="{A7193A9F-1FA2-7392-3A0E-A699A4D56234}"/>
              </a:ext>
            </a:extLst>
          </p:cNvPr>
          <p:cNvSpPr txBox="1"/>
          <p:nvPr userDrawn="1"/>
        </p:nvSpPr>
        <p:spPr>
          <a:xfrm>
            <a:off x="481613" y="592864"/>
            <a:ext cx="1189813" cy="147733"/>
          </a:xfrm>
          <a:prstGeom prst="rect">
            <a:avLst/>
          </a:prstGeom>
          <a:noFill/>
        </p:spPr>
        <p:txBody>
          <a:bodyPr wrap="none" lIns="0" tIns="0" rIns="0" bIns="0"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F26B1D"/>
                </a:solidFill>
                <a:effectLst/>
                <a:uLnTx/>
                <a:uFillTx/>
                <a:latin typeface="Calibri Light" panose="020F0302020204030204"/>
                <a:ea typeface="+mn-ea"/>
                <a:cs typeface="Segoe UI Semibold" panose="020B0702040204020203" pitchFamily="34" charset="0"/>
              </a:rPr>
              <a:t>Con</a:t>
            </a:r>
            <a:r>
              <a:rPr kumimoji="0" lang="fr-FR" sz="1200" b="0" i="0" u="none" strike="noStrike" kern="1200" cap="none" spc="0" normalizeH="0" baseline="0" noProof="0" dirty="0" err="1">
                <a:ln>
                  <a:noFill/>
                </a:ln>
                <a:solidFill>
                  <a:prstClr val="white">
                    <a:lumMod val="75000"/>
                  </a:prstClr>
                </a:solidFill>
                <a:effectLst/>
                <a:uLnTx/>
                <a:uFillTx/>
                <a:latin typeface="Calibri Light" panose="020F0302020204030204"/>
                <a:ea typeface="+mn-ea"/>
                <a:cs typeface="Segoe UI Semibold" panose="020B0702040204020203" pitchFamily="34" charset="0"/>
              </a:rPr>
              <a:t>COVE</a:t>
            </a:r>
            <a:r>
              <a:rPr kumimoji="0" lang="fr-FR" sz="1200" b="0" i="0" u="none" strike="noStrike" kern="1200" cap="none" spc="0" normalizeH="0" baseline="0" noProof="0" dirty="0">
                <a:ln>
                  <a:noFill/>
                </a:ln>
                <a:solidFill>
                  <a:prstClr val="white">
                    <a:lumMod val="75000"/>
                  </a:prstClr>
                </a:solidFill>
                <a:effectLst/>
                <a:uLnTx/>
                <a:uFillTx/>
                <a:latin typeface="Calibri Light" panose="020F0302020204030204"/>
                <a:ea typeface="+mn-ea"/>
                <a:cs typeface="Segoe UI Semibold" panose="020B0702040204020203" pitchFamily="34" charset="0"/>
              </a:rPr>
              <a:t> </a:t>
            </a:r>
            <a:r>
              <a:rPr kumimoji="0" lang="en-NZ" sz="1200" b="0" i="0" u="none" strike="noStrike" kern="1200" cap="none" spc="0" normalizeH="0" baseline="0" noProof="0" dirty="0" err="1">
                <a:ln>
                  <a:noFill/>
                </a:ln>
                <a:solidFill>
                  <a:prstClr val="white">
                    <a:lumMod val="75000"/>
                  </a:prstClr>
                </a:solidFill>
                <a:effectLst/>
                <a:uLnTx/>
                <a:uFillTx/>
                <a:latin typeface="Calibri Light" panose="020F0302020204030204"/>
                <a:ea typeface="+mn-ea"/>
                <a:cs typeface="+mn-cs"/>
              </a:rPr>
              <a:t>Tūhura</a:t>
            </a:r>
            <a:endParaRPr kumimoji="0" lang="en-US" sz="1050" b="0" i="0" u="none" strike="noStrike" kern="1200" cap="none" spc="100" normalizeH="0" baseline="0" noProof="0" dirty="0">
              <a:ln>
                <a:noFill/>
              </a:ln>
              <a:solidFill>
                <a:srgbClr val="F44336"/>
              </a:solidFill>
              <a:effectLst/>
              <a:uLnTx/>
              <a:uFillTx/>
              <a:latin typeface="HelveticaNeueLT Pro 45 Lt" panose="020B0403020202020204" pitchFamily="34" charset="0"/>
              <a:ea typeface="+mn-ea"/>
              <a:cs typeface="Segoe UI" panose="020B0502040204020203" pitchFamily="34" charset="0"/>
            </a:endParaRPr>
          </a:p>
        </p:txBody>
      </p:sp>
      <p:sp>
        <p:nvSpPr>
          <p:cNvPr id="7" name="TextBox 6">
            <a:extLst>
              <a:ext uri="{FF2B5EF4-FFF2-40B4-BE49-F238E27FC236}">
                <a16:creationId xmlns:a16="http://schemas.microsoft.com/office/drawing/2014/main" id="{5D5E0BB5-0919-8D78-44C4-CF7818671BE4}"/>
              </a:ext>
            </a:extLst>
          </p:cNvPr>
          <p:cNvSpPr txBox="1"/>
          <p:nvPr userDrawn="1"/>
        </p:nvSpPr>
        <p:spPr>
          <a:xfrm>
            <a:off x="5724661" y="1333461"/>
            <a:ext cx="6054381" cy="1610377"/>
          </a:xfrm>
          <a:prstGeom prst="rect">
            <a:avLst/>
          </a:prstGeom>
          <a:noFill/>
        </p:spPr>
        <p:txBody>
          <a:bodyPr wrap="square" lIns="0" tIns="0" bIns="0" rtlCol="0" anchor="t">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NZ" sz="1800" b="1" i="0" u="none" strike="noStrike" kern="1200" cap="none" spc="0" normalizeH="0" baseline="0" noProof="0" dirty="0">
                <a:ln>
                  <a:noFill/>
                </a:ln>
                <a:solidFill>
                  <a:srgbClr val="F17242"/>
                </a:solidFill>
                <a:effectLst/>
                <a:uLnTx/>
                <a:uFillTx/>
                <a:latin typeface="Calibri"/>
                <a:ea typeface="+mn-ea"/>
                <a:cs typeface="Segoe UI"/>
              </a:rPr>
              <a:t>The role of the skilled </a:t>
            </a:r>
            <a:r>
              <a:rPr kumimoji="0" lang="en-NZ" sz="1800" b="1" i="0" u="none" strike="noStrike" kern="1200" cap="none" spc="0" normalizeH="0" baseline="0" noProof="0" dirty="0" err="1">
                <a:ln>
                  <a:noFill/>
                </a:ln>
                <a:solidFill>
                  <a:srgbClr val="F17242"/>
                </a:solidFill>
                <a:effectLst/>
                <a:uLnTx/>
                <a:uFillTx/>
                <a:latin typeface="Calibri"/>
                <a:ea typeface="+mn-ea"/>
                <a:cs typeface="Segoe UI"/>
              </a:rPr>
              <a:t>wayfinder</a:t>
            </a:r>
            <a:r>
              <a:rPr kumimoji="0" lang="en-NZ" sz="1800" b="1" i="0" u="none" strike="noStrike" kern="1200" cap="none" spc="0" normalizeH="0" baseline="0" noProof="0" dirty="0">
                <a:ln>
                  <a:noFill/>
                </a:ln>
                <a:solidFill>
                  <a:srgbClr val="F17242"/>
                </a:solidFill>
                <a:effectLst/>
                <a:uLnTx/>
                <a:uFillTx/>
                <a:latin typeface="Calibri"/>
                <a:ea typeface="+mn-ea"/>
                <a:cs typeface="Segoe UI"/>
              </a:rPr>
              <a:t>,</a:t>
            </a:r>
            <a:br>
              <a:rPr kumimoji="0" lang="en-NZ" sz="1800" b="1" i="0" u="none" strike="noStrike" kern="1200" cap="none" spc="0" normalizeH="0" baseline="0" noProof="0" dirty="0">
                <a:ln>
                  <a:noFill/>
                </a:ln>
                <a:solidFill>
                  <a:prstClr val="black"/>
                </a:solidFill>
                <a:effectLst/>
                <a:uLnTx/>
                <a:uFillTx/>
                <a:latin typeface="Calibri"/>
                <a:ea typeface="+mn-ea"/>
                <a:cs typeface="+mn-cs"/>
              </a:rPr>
            </a:br>
            <a:r>
              <a:rPr kumimoji="0" lang="en-NZ" sz="1800" b="1" i="0" u="none" strike="noStrike" kern="1200" cap="none" spc="0" normalizeH="0" baseline="0" noProof="0" dirty="0">
                <a:ln>
                  <a:noFill/>
                </a:ln>
                <a:solidFill>
                  <a:srgbClr val="F17242"/>
                </a:solidFill>
                <a:effectLst/>
                <a:uLnTx/>
                <a:uFillTx/>
                <a:latin typeface="Calibri"/>
                <a:ea typeface="+mn-ea"/>
                <a:cs typeface="Segoe UI"/>
              </a:rPr>
              <a:t>is to know the start,</a:t>
            </a:r>
            <a:br>
              <a:rPr kumimoji="0" lang="en-NZ" sz="1800" b="1" i="0" u="none" strike="noStrike" kern="1200" cap="none" spc="0" normalizeH="0" baseline="0" noProof="0" dirty="0">
                <a:ln>
                  <a:noFill/>
                </a:ln>
                <a:solidFill>
                  <a:prstClr val="black"/>
                </a:solidFill>
                <a:effectLst/>
                <a:uLnTx/>
                <a:uFillTx/>
                <a:latin typeface="Calibri"/>
                <a:ea typeface="+mn-ea"/>
                <a:cs typeface="+mn-cs"/>
              </a:rPr>
            </a:br>
            <a:r>
              <a:rPr kumimoji="0" lang="en-NZ" sz="1800" b="1" i="0" u="none" strike="noStrike" kern="1200" cap="none" spc="0" normalizeH="0" baseline="0" noProof="0" dirty="0">
                <a:ln>
                  <a:noFill/>
                </a:ln>
                <a:solidFill>
                  <a:srgbClr val="F17242"/>
                </a:solidFill>
                <a:effectLst/>
                <a:uLnTx/>
                <a:uFillTx/>
                <a:latin typeface="Calibri"/>
                <a:ea typeface="+mn-ea"/>
                <a:cs typeface="Segoe UI"/>
              </a:rPr>
              <a:t>envision the destination and chart the journey.</a:t>
            </a:r>
            <a:r>
              <a:rPr kumimoji="0" lang="en-NZ" sz="1800" b="0" i="0" u="none" strike="noStrike" kern="1200" cap="none" spc="0" normalizeH="0" baseline="0" noProof="0" dirty="0">
                <a:ln>
                  <a:noFill/>
                </a:ln>
                <a:solidFill>
                  <a:prstClr val="black"/>
                </a:solidFill>
                <a:effectLst/>
                <a:uLnTx/>
                <a:uFillTx/>
                <a:latin typeface="Calibri"/>
                <a:ea typeface="+mn-ea"/>
                <a:cs typeface="Segoe UI"/>
              </a:rPr>
              <a:t> </a:t>
            </a:r>
            <a:br>
              <a:rPr kumimoji="0" lang="en-NZ" sz="2800" b="0" i="0" u="none" strike="noStrike" kern="1200" cap="none" spc="0" normalizeH="0" baseline="0" noProof="0" dirty="0">
                <a:ln>
                  <a:noFill/>
                </a:ln>
                <a:solidFill>
                  <a:prstClr val="black"/>
                </a:solidFill>
                <a:effectLst/>
                <a:uLnTx/>
                <a:uFillTx/>
                <a:latin typeface="Calibri"/>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207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C34072-2B00-1890-EB2F-5286ADB840CC}"/>
              </a:ext>
            </a:extLst>
          </p:cNvPr>
          <p:cNvPicPr>
            <a:picLocks noChangeAspect="1"/>
          </p:cNvPicPr>
          <p:nvPr userDrawn="1"/>
        </p:nvPicPr>
        <p:blipFill rotWithShape="1">
          <a:blip r:embed="rId2"/>
          <a:srcRect t="645" b="-1"/>
          <a:stretch/>
        </p:blipFill>
        <p:spPr>
          <a:xfrm>
            <a:off x="-76200" y="0"/>
            <a:ext cx="12255646" cy="6857999"/>
          </a:xfrm>
          <a:prstGeom prst="rect">
            <a:avLst/>
          </a:prstGeom>
        </p:spPr>
      </p:pic>
      <p:sp>
        <p:nvSpPr>
          <p:cNvPr id="4" name="TextBox 3">
            <a:extLst>
              <a:ext uri="{FF2B5EF4-FFF2-40B4-BE49-F238E27FC236}">
                <a16:creationId xmlns:a16="http://schemas.microsoft.com/office/drawing/2014/main" id="{D77C19F1-A2CD-719D-2598-AC30F9D0E2A7}"/>
              </a:ext>
            </a:extLst>
          </p:cNvPr>
          <p:cNvSpPr txBox="1"/>
          <p:nvPr userDrawn="1"/>
        </p:nvSpPr>
        <p:spPr>
          <a:xfrm>
            <a:off x="481613" y="592864"/>
            <a:ext cx="1189813" cy="147733"/>
          </a:xfrm>
          <a:prstGeom prst="rect">
            <a:avLst/>
          </a:prstGeom>
          <a:noFill/>
        </p:spPr>
        <p:txBody>
          <a:bodyPr wrap="none" lIns="0" tIns="0" rIns="0" bIns="0"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200" b="0" i="0" u="none" strike="noStrike" kern="1200" cap="none" spc="0" normalizeH="0" baseline="0" noProof="0" err="1">
                <a:ln>
                  <a:noFill/>
                </a:ln>
                <a:solidFill>
                  <a:srgbClr val="F26B1D"/>
                </a:solidFill>
                <a:effectLst/>
                <a:uLnTx/>
                <a:uFillTx/>
                <a:latin typeface="Calibri Light" panose="020F0302020204030204"/>
                <a:ea typeface="+mn-ea"/>
                <a:cs typeface="Segoe UI Semibold" panose="020B0702040204020203" pitchFamily="34" charset="0"/>
              </a:rPr>
              <a:t>Con</a:t>
            </a:r>
            <a:r>
              <a:rPr kumimoji="0" lang="fr-FR" sz="1200" b="0" i="0" u="none" strike="noStrike" kern="1200" cap="none" spc="0" normalizeH="0" baseline="0" noProof="0" err="1">
                <a:ln>
                  <a:noFill/>
                </a:ln>
                <a:solidFill>
                  <a:prstClr val="white">
                    <a:lumMod val="75000"/>
                  </a:prstClr>
                </a:solidFill>
                <a:effectLst/>
                <a:uLnTx/>
                <a:uFillTx/>
                <a:latin typeface="Calibri Light" panose="020F0302020204030204"/>
                <a:ea typeface="+mn-ea"/>
                <a:cs typeface="Segoe UI Semibold" panose="020B0702040204020203" pitchFamily="34" charset="0"/>
              </a:rPr>
              <a:t>COVE</a:t>
            </a:r>
            <a:r>
              <a:rPr kumimoji="0" lang="fr-FR" sz="1200" b="0" i="0" u="none" strike="noStrike" kern="1200" cap="none" spc="0" normalizeH="0" baseline="0" noProof="0">
                <a:ln>
                  <a:noFill/>
                </a:ln>
                <a:solidFill>
                  <a:prstClr val="white">
                    <a:lumMod val="75000"/>
                  </a:prstClr>
                </a:solidFill>
                <a:effectLst/>
                <a:uLnTx/>
                <a:uFillTx/>
                <a:latin typeface="Calibri Light" panose="020F0302020204030204"/>
                <a:ea typeface="+mn-ea"/>
                <a:cs typeface="Segoe UI Semibold" panose="020B0702040204020203" pitchFamily="34" charset="0"/>
              </a:rPr>
              <a:t> </a:t>
            </a:r>
            <a:r>
              <a:rPr kumimoji="0" lang="en-NZ" sz="1200" b="0" i="0" u="none" strike="noStrike" kern="1200" cap="none" spc="0" normalizeH="0" baseline="0" noProof="0" err="1">
                <a:ln>
                  <a:noFill/>
                </a:ln>
                <a:solidFill>
                  <a:prstClr val="white">
                    <a:lumMod val="75000"/>
                  </a:prstClr>
                </a:solidFill>
                <a:effectLst/>
                <a:uLnTx/>
                <a:uFillTx/>
                <a:latin typeface="Calibri Light" panose="020F0302020204030204"/>
                <a:ea typeface="+mn-ea"/>
                <a:cs typeface="+mn-cs"/>
              </a:rPr>
              <a:t>Tūhura</a:t>
            </a:r>
            <a:endParaRPr kumimoji="0" lang="en-US" sz="1050" b="0" i="0" u="none" strike="noStrike" kern="1200" cap="none" spc="100" normalizeH="0" baseline="0" noProof="0">
              <a:ln>
                <a:noFill/>
              </a:ln>
              <a:solidFill>
                <a:srgbClr val="F44336"/>
              </a:solidFill>
              <a:effectLst/>
              <a:uLnTx/>
              <a:uFillTx/>
              <a:latin typeface="HelveticaNeueLT Pro 45 Lt" panose="020B0403020202020204" pitchFamily="34" charset="0"/>
              <a:ea typeface="+mn-ea"/>
              <a:cs typeface="Segoe UI" panose="020B0502040204020203" pitchFamily="34" charset="0"/>
            </a:endParaRPr>
          </a:p>
        </p:txBody>
      </p:sp>
      <p:graphicFrame>
        <p:nvGraphicFramePr>
          <p:cNvPr id="5" name="Table 2">
            <a:extLst>
              <a:ext uri="{FF2B5EF4-FFF2-40B4-BE49-F238E27FC236}">
                <a16:creationId xmlns:a16="http://schemas.microsoft.com/office/drawing/2014/main" id="{08CF13C8-35E2-D45F-74D9-1B521F9B1725}"/>
              </a:ext>
            </a:extLst>
          </p:cNvPr>
          <p:cNvGraphicFramePr>
            <a:graphicFrameLocks noGrp="1"/>
          </p:cNvGraphicFramePr>
          <p:nvPr userDrawn="1">
            <p:extLst>
              <p:ext uri="{D42A27DB-BD31-4B8C-83A1-F6EECF244321}">
                <p14:modId xmlns:p14="http://schemas.microsoft.com/office/powerpoint/2010/main" val="594663120"/>
              </p:ext>
            </p:extLst>
          </p:nvPr>
        </p:nvGraphicFramePr>
        <p:xfrm>
          <a:off x="481611" y="1331090"/>
          <a:ext cx="11289842" cy="4653022"/>
        </p:xfrm>
        <a:graphic>
          <a:graphicData uri="http://schemas.openxmlformats.org/drawingml/2006/table">
            <a:tbl>
              <a:tblPr firstRow="1" bandRow="1">
                <a:tableStyleId>{21E4AEA4-8DFA-4A89-87EB-49C32662AFE0}</a:tableStyleId>
              </a:tblPr>
              <a:tblGrid>
                <a:gridCol w="5644921">
                  <a:extLst>
                    <a:ext uri="{9D8B030D-6E8A-4147-A177-3AD203B41FA5}">
                      <a16:colId xmlns:a16="http://schemas.microsoft.com/office/drawing/2014/main" val="944389958"/>
                    </a:ext>
                  </a:extLst>
                </a:gridCol>
                <a:gridCol w="5644921">
                  <a:extLst>
                    <a:ext uri="{9D8B030D-6E8A-4147-A177-3AD203B41FA5}">
                      <a16:colId xmlns:a16="http://schemas.microsoft.com/office/drawing/2014/main" val="1375089866"/>
                    </a:ext>
                  </a:extLst>
                </a:gridCol>
              </a:tblGrid>
              <a:tr h="4653022">
                <a:tc>
                  <a:txBody>
                    <a:bodyPr/>
                    <a:lstStyle/>
                    <a:p>
                      <a:pPr marL="0" marR="0" lvl="0" indent="0" algn="l" rtl="0" eaLnBrk="1" fontAlgn="auto" latinLnBrk="0" hangingPunct="1">
                        <a:lnSpc>
                          <a:spcPct val="100000"/>
                        </a:lnSpc>
                        <a:spcBef>
                          <a:spcPts val="0"/>
                        </a:spcBef>
                        <a:spcAft>
                          <a:spcPts val="0"/>
                        </a:spcAft>
                        <a:buClrTx/>
                        <a:buSzTx/>
                        <a:buFontTx/>
                        <a:buNone/>
                      </a:pPr>
                      <a:r>
                        <a:rPr lang="en-NZ" sz="2000" b="1" i="0" kern="1200" dirty="0" err="1">
                          <a:solidFill>
                            <a:schemeClr val="bg1"/>
                          </a:solidFill>
                          <a:effectLst/>
                          <a:latin typeface="Calibri"/>
                          <a:ea typeface="+mn-ea"/>
                          <a:cs typeface="+mn-cs"/>
                        </a:rPr>
                        <a:t>ConCOVE</a:t>
                      </a:r>
                      <a:r>
                        <a:rPr lang="en-NZ" sz="2000" b="1" i="0" kern="1200" dirty="0">
                          <a:solidFill>
                            <a:schemeClr val="bg1"/>
                          </a:solidFill>
                          <a:effectLst/>
                          <a:latin typeface="Calibri"/>
                          <a:ea typeface="+mn-ea"/>
                          <a:cs typeface="+mn-cs"/>
                        </a:rPr>
                        <a:t> Mission Statement /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2000" b="1" i="0" kern="1200" dirty="0">
                          <a:solidFill>
                            <a:schemeClr val="bg1"/>
                          </a:solidFill>
                          <a:effectLst/>
                          <a:latin typeface="Calibri"/>
                          <a:ea typeface="+mn-ea"/>
                          <a:cs typeface="+mn-cs"/>
                        </a:rPr>
                        <a:t>Te </a:t>
                      </a:r>
                      <a:r>
                        <a:rPr lang="en-NZ" sz="2000" b="1" i="0" kern="1200" dirty="0" err="1">
                          <a:solidFill>
                            <a:schemeClr val="bg1"/>
                          </a:solidFill>
                          <a:effectLst/>
                          <a:latin typeface="Calibri"/>
                          <a:ea typeface="+mn-ea"/>
                          <a:cs typeface="+mn-cs"/>
                        </a:rPr>
                        <a:t>Whakapuakanga</a:t>
                      </a:r>
                      <a:endParaRPr lang="en-NZ" sz="2000" b="1" i="0" kern="1200" dirty="0">
                        <a:solidFill>
                          <a:schemeClr val="bg1"/>
                        </a:solidFill>
                        <a:effectLst/>
                        <a:latin typeface="Calibri"/>
                        <a:ea typeface="+mn-ea"/>
                        <a:cs typeface="+mn-cs"/>
                      </a:endParaRPr>
                    </a:p>
                    <a:p>
                      <a:pPr>
                        <a:lnSpc>
                          <a:spcPct val="100000"/>
                        </a:lnSpc>
                      </a:pPr>
                      <a:endParaRPr lang="en-NZ" dirty="0">
                        <a:solidFill>
                          <a:schemeClr val="bg1"/>
                        </a:solidFill>
                        <a:latin typeface="Calibri"/>
                      </a:endParaRPr>
                    </a:p>
                    <a:p>
                      <a:pPr marL="0" marR="0" lvl="0" indent="0" algn="l" rtl="0" eaLnBrk="1" fontAlgn="auto" latinLnBrk="0" hangingPunct="1">
                        <a:lnSpc>
                          <a:spcPct val="100000"/>
                        </a:lnSpc>
                        <a:spcBef>
                          <a:spcPts val="0"/>
                        </a:spcBef>
                        <a:spcAft>
                          <a:spcPts val="0"/>
                        </a:spcAft>
                        <a:buClrTx/>
                        <a:buSzTx/>
                        <a:buFontTx/>
                        <a:buNone/>
                      </a:pPr>
                      <a:r>
                        <a:rPr lang="en-NZ" sz="1600" b="0" i="0" kern="1200" dirty="0">
                          <a:solidFill>
                            <a:schemeClr val="bg1"/>
                          </a:solidFill>
                          <a:effectLst/>
                          <a:latin typeface="Calibri"/>
                          <a:ea typeface="+mn-ea"/>
                          <a:cs typeface="+mn-cs"/>
                        </a:rPr>
                        <a:t>Ka t</a:t>
                      </a:r>
                      <a:r>
                        <a:rPr lang="mi-NZ" sz="1600" b="0" i="0" kern="1200" dirty="0">
                          <a:solidFill>
                            <a:schemeClr val="bg1"/>
                          </a:solidFill>
                          <a:effectLst/>
                          <a:latin typeface="Calibri"/>
                          <a:ea typeface="+mn-ea"/>
                          <a:cs typeface="+mn-cs"/>
                        </a:rPr>
                        <a:t>ūhonohonotia e ConCOVE ngā rāngai </a:t>
                      </a:r>
                    </a:p>
                    <a:p>
                      <a:pPr marL="0" marR="0" lvl="0" indent="0" algn="l" rtl="0" eaLnBrk="1" fontAlgn="auto" latinLnBrk="0" hangingPunct="1">
                        <a:lnSpc>
                          <a:spcPct val="100000"/>
                        </a:lnSpc>
                        <a:spcBef>
                          <a:spcPts val="0"/>
                        </a:spcBef>
                        <a:spcAft>
                          <a:spcPts val="0"/>
                        </a:spcAft>
                        <a:buClrTx/>
                        <a:buSzTx/>
                        <a:buFontTx/>
                        <a:buNone/>
                      </a:pPr>
                      <a:r>
                        <a:rPr lang="mi-NZ" sz="1600" b="0" i="0" kern="1200" dirty="0">
                          <a:solidFill>
                            <a:schemeClr val="bg1"/>
                          </a:solidFill>
                          <a:effectLst/>
                          <a:latin typeface="Calibri"/>
                          <a:ea typeface="+mn-ea"/>
                          <a:cs typeface="+mn-cs"/>
                        </a:rPr>
                        <a:t>ahumahi, ngā ākonga, me ngā pūkenga mahi </a:t>
                      </a:r>
                    </a:p>
                    <a:p>
                      <a:pPr marL="0" marR="0" lvl="0" indent="0" algn="l" rtl="0" eaLnBrk="1" fontAlgn="auto" latinLnBrk="0" hangingPunct="1">
                        <a:lnSpc>
                          <a:spcPct val="100000"/>
                        </a:lnSpc>
                        <a:spcBef>
                          <a:spcPts val="0"/>
                        </a:spcBef>
                        <a:spcAft>
                          <a:spcPts val="0"/>
                        </a:spcAft>
                        <a:buClrTx/>
                        <a:buSzTx/>
                        <a:buFontTx/>
                        <a:buNone/>
                      </a:pPr>
                      <a:r>
                        <a:rPr lang="mi-NZ" sz="1600" b="0" i="0" kern="1200" dirty="0">
                          <a:solidFill>
                            <a:schemeClr val="bg1"/>
                          </a:solidFill>
                          <a:effectLst/>
                          <a:latin typeface="Calibri"/>
                          <a:ea typeface="+mn-ea"/>
                          <a:cs typeface="+mn-cs"/>
                        </a:rPr>
                        <a:t>ā rehe ki te whakatū mahi i runga i te huarahi </a:t>
                      </a:r>
                    </a:p>
                    <a:p>
                      <a:pPr marL="0" marR="0" lvl="0" indent="0" algn="l" rtl="0" eaLnBrk="1" fontAlgn="auto" latinLnBrk="0" hangingPunct="1">
                        <a:lnSpc>
                          <a:spcPct val="100000"/>
                        </a:lnSpc>
                        <a:spcBef>
                          <a:spcPts val="0"/>
                        </a:spcBef>
                        <a:spcAft>
                          <a:spcPts val="0"/>
                        </a:spcAft>
                        <a:buClrTx/>
                        <a:buSzTx/>
                        <a:buFontTx/>
                        <a:buNone/>
                      </a:pPr>
                      <a:r>
                        <a:rPr lang="mi-NZ" sz="1600" b="0" i="0" kern="1200" dirty="0">
                          <a:solidFill>
                            <a:schemeClr val="bg1"/>
                          </a:solidFill>
                          <a:effectLst/>
                          <a:latin typeface="Calibri"/>
                          <a:ea typeface="+mn-ea"/>
                          <a:cs typeface="+mn-cs"/>
                        </a:rPr>
                        <a:t>tika, e ngākau tapatahi ana, e tautokotia ana </a:t>
                      </a:r>
                    </a:p>
                    <a:p>
                      <a:pPr marL="0" marR="0" lvl="0" indent="0" algn="l" defTabSz="914400" rtl="0" eaLnBrk="1" fontAlgn="auto" latinLnBrk="0" hangingPunct="1">
                        <a:lnSpc>
                          <a:spcPct val="100000"/>
                        </a:lnSpc>
                        <a:spcBef>
                          <a:spcPts val="0"/>
                        </a:spcBef>
                        <a:spcAft>
                          <a:spcPts val="0"/>
                        </a:spcAft>
                        <a:buClrTx/>
                        <a:buSzTx/>
                        <a:buFontTx/>
                        <a:buNone/>
                        <a:tabLst/>
                        <a:defRPr/>
                      </a:pPr>
                      <a:r>
                        <a:rPr lang="mi-NZ" sz="1600" b="0" i="0" kern="1200" dirty="0">
                          <a:solidFill>
                            <a:schemeClr val="bg1"/>
                          </a:solidFill>
                          <a:effectLst/>
                          <a:latin typeface="Calibri"/>
                          <a:ea typeface="+mn-ea"/>
                          <a:cs typeface="+mn-cs"/>
                        </a:rPr>
                        <a:t>e te rāngai waihanga.</a:t>
                      </a:r>
                      <a:endParaRPr lang="en-NZ" sz="1600" b="0" i="0" kern="1200" dirty="0">
                        <a:solidFill>
                          <a:schemeClr val="bg1"/>
                        </a:solidFill>
                        <a:effectLst/>
                        <a:latin typeface="Calibri"/>
                        <a:ea typeface="+mn-ea"/>
                        <a:cs typeface="+mn-cs"/>
                      </a:endParaRPr>
                    </a:p>
                    <a:p>
                      <a:pPr>
                        <a:lnSpc>
                          <a:spcPct val="100000"/>
                        </a:lnSpc>
                        <a:spcAft>
                          <a:spcPts val="0"/>
                        </a:spcAft>
                      </a:pPr>
                      <a:endParaRPr lang="en-NZ" b="0" dirty="0">
                        <a:solidFill>
                          <a:srgbClr val="002639"/>
                        </a:solidFill>
                        <a:latin typeface="Calibri"/>
                        <a:ea typeface="Times New Roman" panose="02020603050405020304" pitchFamily="18" charset="0"/>
                        <a:cs typeface="Arial"/>
                      </a:endParaRPr>
                    </a:p>
                    <a:p>
                      <a:pPr>
                        <a:lnSpc>
                          <a:spcPct val="100000"/>
                        </a:lnSpc>
                        <a:spcAft>
                          <a:spcPts val="0"/>
                        </a:spcAft>
                      </a:pPr>
                      <a:r>
                        <a:rPr lang="en-NZ" sz="1800" b="0" i="0" kern="1200" dirty="0" err="1">
                          <a:solidFill>
                            <a:srgbClr val="F17242"/>
                          </a:solidFill>
                          <a:effectLst/>
                          <a:latin typeface="Calibri"/>
                          <a:ea typeface="+mn-ea"/>
                          <a:cs typeface="+mn-cs"/>
                        </a:rPr>
                        <a:t>ConCOVE</a:t>
                      </a:r>
                      <a:r>
                        <a:rPr lang="en-NZ" sz="1800" b="0" i="0" kern="1200" dirty="0">
                          <a:solidFill>
                            <a:srgbClr val="F17242"/>
                          </a:solidFill>
                          <a:effectLst/>
                          <a:latin typeface="Calibri"/>
                          <a:ea typeface="+mn-ea"/>
                          <a:cs typeface="+mn-cs"/>
                        </a:rPr>
                        <a:t> connects and aligns industry, learners and vocational education to reimagine clear, equitable and supported career pathways within the Construction </a:t>
                      </a:r>
                    </a:p>
                    <a:p>
                      <a:pPr>
                        <a:lnSpc>
                          <a:spcPct val="100000"/>
                        </a:lnSpc>
                        <a:spcAft>
                          <a:spcPts val="0"/>
                        </a:spcAft>
                      </a:pPr>
                      <a:r>
                        <a:rPr lang="en-NZ" sz="1800" b="0" i="0" kern="1200" dirty="0">
                          <a:solidFill>
                            <a:srgbClr val="F17242"/>
                          </a:solidFill>
                          <a:effectLst/>
                          <a:latin typeface="Calibri"/>
                          <a:ea typeface="+mn-ea"/>
                          <a:cs typeface="+mn-cs"/>
                        </a:rPr>
                        <a:t>and Infrastructure sector.</a:t>
                      </a:r>
                      <a:r>
                        <a:rPr lang="en-NZ" sz="1800" b="0" i="0" kern="1200" dirty="0">
                          <a:solidFill>
                            <a:srgbClr val="F17242"/>
                          </a:solidFill>
                          <a:effectLst/>
                          <a:latin typeface="Montserrat-SemiBold"/>
                          <a:ea typeface="+mn-ea"/>
                          <a:cs typeface="+mn-cs"/>
                        </a:rPr>
                        <a:t>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lnSpc>
                          <a:spcPct val="100000"/>
                        </a:lnSpc>
                        <a:spcAft>
                          <a:spcPts val="0"/>
                        </a:spcAft>
                      </a:pPr>
                      <a:r>
                        <a:rPr lang="en-NZ" dirty="0">
                          <a:solidFill>
                            <a:schemeClr val="bg1"/>
                          </a:solidFill>
                          <a:latin typeface="Calibri"/>
                          <a:ea typeface="Times New Roman" panose="02020603050405020304" pitchFamily="18" charset="0"/>
                          <a:cs typeface="Arial"/>
                        </a:rPr>
                        <a:t> </a:t>
                      </a:r>
                      <a:r>
                        <a:rPr lang="en-NZ" sz="2000" b="1" i="0" kern="1200" dirty="0" err="1">
                          <a:solidFill>
                            <a:schemeClr val="bg1"/>
                          </a:solidFill>
                          <a:effectLst/>
                          <a:latin typeface="Calibri"/>
                          <a:ea typeface="+mn-ea"/>
                          <a:cs typeface="+mn-cs"/>
                        </a:rPr>
                        <a:t>ConCOVE</a:t>
                      </a:r>
                      <a:r>
                        <a:rPr lang="en-NZ" sz="2000" b="1" i="0" kern="1200" dirty="0">
                          <a:solidFill>
                            <a:schemeClr val="bg1"/>
                          </a:solidFill>
                          <a:effectLst/>
                          <a:latin typeface="Calibri"/>
                          <a:ea typeface="+mn-ea"/>
                          <a:cs typeface="+mn-cs"/>
                        </a:rPr>
                        <a:t> Vision / </a:t>
                      </a:r>
                    </a:p>
                    <a:p>
                      <a:pPr algn="r">
                        <a:lnSpc>
                          <a:spcPct val="100000"/>
                        </a:lnSpc>
                        <a:spcAft>
                          <a:spcPts val="0"/>
                        </a:spcAft>
                      </a:pPr>
                      <a:r>
                        <a:rPr lang="en-NZ" sz="2000" b="1" i="0" kern="1200" dirty="0">
                          <a:solidFill>
                            <a:schemeClr val="bg1"/>
                          </a:solidFill>
                          <a:effectLst/>
                          <a:latin typeface="Calibri"/>
                          <a:ea typeface="+mn-ea"/>
                          <a:cs typeface="+mn-cs"/>
                        </a:rPr>
                        <a:t>Te </a:t>
                      </a:r>
                      <a:r>
                        <a:rPr lang="en-NZ" sz="2000" b="1" i="0" kern="1200" dirty="0" err="1">
                          <a:solidFill>
                            <a:schemeClr val="bg1"/>
                          </a:solidFill>
                          <a:effectLst/>
                          <a:latin typeface="Calibri"/>
                          <a:ea typeface="+mn-ea"/>
                          <a:cs typeface="+mn-cs"/>
                        </a:rPr>
                        <a:t>Whakakitenga</a:t>
                      </a:r>
                      <a:endParaRPr lang="en-NZ" sz="2000" b="1" i="0" kern="1200" dirty="0">
                        <a:solidFill>
                          <a:schemeClr val="bg1"/>
                        </a:solidFill>
                        <a:effectLst/>
                        <a:latin typeface="Calibri"/>
                        <a:ea typeface="+mn-ea"/>
                        <a:cs typeface="+mn-cs"/>
                      </a:endParaRPr>
                    </a:p>
                    <a:p>
                      <a:pPr algn="r">
                        <a:lnSpc>
                          <a:spcPct val="100000"/>
                        </a:lnSpc>
                      </a:pPr>
                      <a:endParaRPr lang="en-NZ" sz="1800" dirty="0">
                        <a:solidFill>
                          <a:schemeClr val="bg1"/>
                        </a:solidFill>
                        <a:latin typeface="Calibri"/>
                      </a:endParaRPr>
                    </a:p>
                    <a:p>
                      <a:pPr marL="0" marR="0" lvl="0" indent="0" algn="r" rtl="0" eaLnBrk="1" fontAlgn="auto" latinLnBrk="0" hangingPunct="1">
                        <a:lnSpc>
                          <a:spcPct val="100000"/>
                        </a:lnSpc>
                        <a:spcBef>
                          <a:spcPts val="0"/>
                        </a:spcBef>
                        <a:spcAft>
                          <a:spcPts val="0"/>
                        </a:spcAft>
                        <a:buClrTx/>
                        <a:buSzTx/>
                        <a:buFontTx/>
                        <a:buNone/>
                      </a:pPr>
                      <a:r>
                        <a:rPr lang="en-NZ" sz="1600" b="0" i="0" kern="1200" dirty="0" err="1">
                          <a:solidFill>
                            <a:schemeClr val="bg1"/>
                          </a:solidFill>
                          <a:effectLst/>
                          <a:latin typeface="Calibri"/>
                          <a:ea typeface="+mn-ea"/>
                          <a:cs typeface="+mn-cs"/>
                        </a:rPr>
                        <a:t>Kua</a:t>
                      </a:r>
                      <a:r>
                        <a:rPr lang="en-NZ" sz="1600" b="0" i="0" kern="1200" dirty="0">
                          <a:solidFill>
                            <a:schemeClr val="bg1"/>
                          </a:solidFill>
                          <a:effectLst/>
                          <a:latin typeface="Calibri"/>
                          <a:ea typeface="+mn-ea"/>
                          <a:cs typeface="+mn-cs"/>
                        </a:rPr>
                        <a:t> </a:t>
                      </a:r>
                      <a:r>
                        <a:rPr lang="en-NZ" sz="1600" b="0" i="0" kern="1200" dirty="0" err="1">
                          <a:solidFill>
                            <a:schemeClr val="bg1"/>
                          </a:solidFill>
                          <a:effectLst/>
                          <a:latin typeface="Calibri"/>
                          <a:ea typeface="+mn-ea"/>
                          <a:cs typeface="+mn-cs"/>
                        </a:rPr>
                        <a:t>kotahi</a:t>
                      </a:r>
                      <a:r>
                        <a:rPr lang="en-NZ" sz="1600" b="0" i="0" kern="1200" dirty="0">
                          <a:solidFill>
                            <a:schemeClr val="bg1"/>
                          </a:solidFill>
                          <a:effectLst/>
                          <a:latin typeface="Calibri"/>
                          <a:ea typeface="+mn-ea"/>
                          <a:cs typeface="+mn-cs"/>
                        </a:rPr>
                        <a:t>, </a:t>
                      </a:r>
                      <a:r>
                        <a:rPr lang="en-NZ" sz="1600" b="0" i="0" kern="1200" dirty="0" err="1">
                          <a:solidFill>
                            <a:schemeClr val="bg1"/>
                          </a:solidFill>
                          <a:effectLst/>
                          <a:latin typeface="Calibri"/>
                          <a:ea typeface="+mn-ea"/>
                          <a:cs typeface="+mn-cs"/>
                        </a:rPr>
                        <a:t>kua</a:t>
                      </a:r>
                      <a:r>
                        <a:rPr lang="en-NZ" sz="1600" b="0" i="0" kern="1200" dirty="0">
                          <a:solidFill>
                            <a:schemeClr val="bg1"/>
                          </a:solidFill>
                          <a:effectLst/>
                          <a:latin typeface="Calibri"/>
                          <a:ea typeface="+mn-ea"/>
                          <a:cs typeface="+mn-cs"/>
                        </a:rPr>
                        <a:t> </a:t>
                      </a:r>
                      <a:r>
                        <a:rPr lang="en-NZ" sz="1600" b="0" i="0" kern="1200" dirty="0" err="1">
                          <a:solidFill>
                            <a:schemeClr val="bg1"/>
                          </a:solidFill>
                          <a:effectLst/>
                          <a:latin typeface="Calibri"/>
                          <a:ea typeface="+mn-ea"/>
                          <a:cs typeface="+mn-cs"/>
                        </a:rPr>
                        <a:t>toitū</a:t>
                      </a:r>
                      <a:r>
                        <a:rPr lang="en-NZ" sz="1600" b="0" i="0" kern="1200" dirty="0">
                          <a:solidFill>
                            <a:schemeClr val="bg1"/>
                          </a:solidFill>
                          <a:effectLst/>
                          <a:latin typeface="Calibri"/>
                          <a:ea typeface="+mn-ea"/>
                          <a:cs typeface="+mn-cs"/>
                        </a:rPr>
                        <a:t>, </a:t>
                      </a:r>
                      <a:r>
                        <a:rPr lang="en-NZ" sz="1600" b="0" i="0" kern="1200" dirty="0" err="1">
                          <a:solidFill>
                            <a:schemeClr val="bg1"/>
                          </a:solidFill>
                          <a:effectLst/>
                          <a:latin typeface="Calibri"/>
                          <a:ea typeface="+mn-ea"/>
                          <a:cs typeface="+mn-cs"/>
                        </a:rPr>
                        <a:t>kua</a:t>
                      </a:r>
                      <a:r>
                        <a:rPr lang="en-NZ" sz="1600" b="0" i="0" kern="1200" dirty="0">
                          <a:solidFill>
                            <a:schemeClr val="bg1"/>
                          </a:solidFill>
                          <a:effectLst/>
                          <a:latin typeface="Calibri"/>
                          <a:ea typeface="+mn-ea"/>
                          <a:cs typeface="+mn-cs"/>
                        </a:rPr>
                        <a:t> </a:t>
                      </a:r>
                      <a:r>
                        <a:rPr lang="en-NZ" sz="1600" b="0" i="0" kern="1200" dirty="0" err="1">
                          <a:solidFill>
                            <a:schemeClr val="bg1"/>
                          </a:solidFill>
                          <a:effectLst/>
                          <a:latin typeface="Calibri"/>
                          <a:ea typeface="+mn-ea"/>
                          <a:cs typeface="+mn-cs"/>
                        </a:rPr>
                        <a:t>angitū</a:t>
                      </a:r>
                      <a:r>
                        <a:rPr lang="en-NZ" sz="1600" b="0" i="0" kern="1200" dirty="0">
                          <a:solidFill>
                            <a:schemeClr val="bg1"/>
                          </a:solidFill>
                          <a:effectLst/>
                          <a:latin typeface="Calibri"/>
                          <a:ea typeface="+mn-ea"/>
                          <a:cs typeface="+mn-cs"/>
                        </a:rPr>
                        <a:t> </a:t>
                      </a:r>
                      <a:r>
                        <a:rPr lang="en-NZ" sz="1600" b="0" i="0" kern="1200" dirty="0" err="1">
                          <a:solidFill>
                            <a:schemeClr val="bg1"/>
                          </a:solidFill>
                          <a:effectLst/>
                          <a:latin typeface="Calibri"/>
                          <a:ea typeface="+mn-ea"/>
                          <a:cs typeface="+mn-cs"/>
                        </a:rPr>
                        <a:t>te</a:t>
                      </a:r>
                      <a:r>
                        <a:rPr lang="en-NZ" sz="1600" b="0" i="0" kern="1200" dirty="0">
                          <a:solidFill>
                            <a:schemeClr val="bg1"/>
                          </a:solidFill>
                          <a:effectLst/>
                          <a:latin typeface="Calibri"/>
                          <a:ea typeface="+mn-ea"/>
                          <a:cs typeface="+mn-cs"/>
                        </a:rPr>
                        <a:t> </a:t>
                      </a:r>
                      <a:r>
                        <a:rPr lang="en-NZ" sz="1600" b="0" i="0" kern="1200" dirty="0" err="1">
                          <a:solidFill>
                            <a:schemeClr val="bg1"/>
                          </a:solidFill>
                          <a:effectLst/>
                          <a:latin typeface="Calibri"/>
                          <a:ea typeface="+mn-ea"/>
                          <a:cs typeface="+mn-cs"/>
                        </a:rPr>
                        <a:t>rāngai</a:t>
                      </a:r>
                      <a:r>
                        <a:rPr lang="en-NZ" sz="1600" b="0" i="0" kern="1200" dirty="0">
                          <a:solidFill>
                            <a:schemeClr val="bg1"/>
                          </a:solidFill>
                          <a:effectLst/>
                          <a:latin typeface="Calibri"/>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lang="en-NZ" sz="1600" b="0" i="0" kern="1200" dirty="0" err="1">
                          <a:solidFill>
                            <a:schemeClr val="bg1"/>
                          </a:solidFill>
                          <a:effectLst/>
                          <a:latin typeface="Calibri"/>
                          <a:ea typeface="+mn-ea"/>
                          <a:cs typeface="+mn-cs"/>
                        </a:rPr>
                        <a:t>waihanga</a:t>
                      </a:r>
                      <a:r>
                        <a:rPr lang="en-NZ" sz="1600" b="0" i="0" kern="1200" dirty="0">
                          <a:solidFill>
                            <a:schemeClr val="bg1"/>
                          </a:solidFill>
                          <a:effectLst/>
                          <a:latin typeface="Calibri"/>
                          <a:ea typeface="+mn-ea"/>
                          <a:cs typeface="+mn-cs"/>
                        </a:rPr>
                        <a:t>, ki </a:t>
                      </a:r>
                      <a:r>
                        <a:rPr lang="en-NZ" sz="1600" b="0" i="0" kern="1200" dirty="0" err="1">
                          <a:solidFill>
                            <a:schemeClr val="bg1"/>
                          </a:solidFill>
                          <a:effectLst/>
                          <a:latin typeface="Calibri"/>
                          <a:ea typeface="+mn-ea"/>
                          <a:cs typeface="+mn-cs"/>
                        </a:rPr>
                        <a:t>te</a:t>
                      </a:r>
                      <a:r>
                        <a:rPr lang="en-NZ" sz="1600" b="0" i="0" kern="1200" dirty="0">
                          <a:solidFill>
                            <a:schemeClr val="bg1"/>
                          </a:solidFill>
                          <a:effectLst/>
                          <a:latin typeface="Calibri"/>
                          <a:ea typeface="+mn-ea"/>
                          <a:cs typeface="+mn-cs"/>
                        </a:rPr>
                        <a:t> </a:t>
                      </a:r>
                      <a:r>
                        <a:rPr lang="en-NZ" sz="1600" b="0" i="0" kern="1200" dirty="0" err="1">
                          <a:solidFill>
                            <a:schemeClr val="bg1"/>
                          </a:solidFill>
                          <a:effectLst/>
                          <a:latin typeface="Calibri"/>
                          <a:ea typeface="+mn-ea"/>
                          <a:cs typeface="+mn-cs"/>
                        </a:rPr>
                        <a:t>whakatū</a:t>
                      </a:r>
                      <a:r>
                        <a:rPr lang="en-NZ" sz="1600" b="0" i="0" kern="1200" dirty="0">
                          <a:solidFill>
                            <a:schemeClr val="bg1"/>
                          </a:solidFill>
                          <a:effectLst/>
                          <a:latin typeface="Calibri"/>
                          <a:ea typeface="+mn-ea"/>
                          <a:cs typeface="+mn-cs"/>
                        </a:rPr>
                        <a:t> mahi e </a:t>
                      </a:r>
                      <a:r>
                        <a:rPr lang="en-NZ" sz="1600" b="0" i="0" kern="1200" dirty="0" err="1">
                          <a:solidFill>
                            <a:schemeClr val="bg1"/>
                          </a:solidFill>
                          <a:effectLst/>
                          <a:latin typeface="Calibri"/>
                          <a:ea typeface="+mn-ea"/>
                          <a:cs typeface="+mn-cs"/>
                        </a:rPr>
                        <a:t>hāngai</a:t>
                      </a:r>
                      <a:r>
                        <a:rPr lang="en-NZ" sz="1600" b="0" i="0" kern="1200" dirty="0">
                          <a:solidFill>
                            <a:schemeClr val="bg1"/>
                          </a:solidFill>
                          <a:effectLst/>
                          <a:latin typeface="Calibri"/>
                          <a:ea typeface="+mn-ea"/>
                          <a:cs typeface="+mn-cs"/>
                        </a:rPr>
                        <a:t> ana ki </a:t>
                      </a:r>
                      <a:r>
                        <a:rPr lang="en-NZ" sz="1600" b="0" i="0" kern="1200" dirty="0" err="1">
                          <a:solidFill>
                            <a:schemeClr val="bg1"/>
                          </a:solidFill>
                          <a:effectLst/>
                          <a:latin typeface="Calibri"/>
                          <a:ea typeface="+mn-ea"/>
                          <a:cs typeface="+mn-cs"/>
                        </a:rPr>
                        <a:t>ngā</a:t>
                      </a:r>
                      <a:r>
                        <a:rPr lang="en-NZ" sz="1600" b="0" i="0" kern="1200" dirty="0">
                          <a:solidFill>
                            <a:schemeClr val="bg1"/>
                          </a:solidFill>
                          <a:effectLst/>
                          <a:latin typeface="Calibri"/>
                          <a:ea typeface="+mn-ea"/>
                          <a:cs typeface="+mn-cs"/>
                        </a:rPr>
                        <a:t> </a:t>
                      </a:r>
                      <a:r>
                        <a:rPr lang="en-NZ" sz="1600" b="0" i="0" kern="1200" dirty="0" err="1">
                          <a:solidFill>
                            <a:schemeClr val="bg1"/>
                          </a:solidFill>
                          <a:effectLst/>
                          <a:latin typeface="Calibri"/>
                          <a:ea typeface="+mn-ea"/>
                          <a:cs typeface="+mn-cs"/>
                        </a:rPr>
                        <a:t>pūkenga</a:t>
                      </a:r>
                      <a:r>
                        <a:rPr lang="en-NZ" sz="1600" b="0" i="0" kern="1200" dirty="0">
                          <a:solidFill>
                            <a:schemeClr val="bg1"/>
                          </a:solidFill>
                          <a:effectLst/>
                          <a:latin typeface="Calibri"/>
                          <a:ea typeface="+mn-ea"/>
                          <a:cs typeface="+mn-cs"/>
                        </a:rPr>
                        <a:t> </a:t>
                      </a:r>
                      <a:r>
                        <a:rPr lang="en-NZ" sz="1600" b="0" i="0" kern="1200" dirty="0" err="1">
                          <a:solidFill>
                            <a:schemeClr val="bg1"/>
                          </a:solidFill>
                          <a:effectLst/>
                          <a:latin typeface="Calibri"/>
                          <a:ea typeface="+mn-ea"/>
                          <a:cs typeface="+mn-cs"/>
                        </a:rPr>
                        <a:t>mātauranga</a:t>
                      </a:r>
                      <a:r>
                        <a:rPr lang="en-NZ" sz="1600" b="0" i="0" kern="1200" dirty="0">
                          <a:solidFill>
                            <a:schemeClr val="bg1"/>
                          </a:solidFill>
                          <a:effectLst/>
                          <a:latin typeface="Calibri"/>
                          <a:ea typeface="+mn-ea"/>
                          <a:cs typeface="+mn-cs"/>
                        </a:rPr>
                        <a:t> ō </a:t>
                      </a:r>
                      <a:r>
                        <a:rPr lang="en-NZ" sz="1600" b="0" i="0" kern="1200" dirty="0" err="1">
                          <a:solidFill>
                            <a:schemeClr val="bg1"/>
                          </a:solidFill>
                          <a:effectLst/>
                          <a:latin typeface="Calibri"/>
                          <a:ea typeface="+mn-ea"/>
                          <a:cs typeface="+mn-cs"/>
                        </a:rPr>
                        <a:t>anamata</a:t>
                      </a:r>
                      <a:r>
                        <a:rPr lang="en-NZ" sz="1600" b="0" i="0" kern="1200" dirty="0">
                          <a:solidFill>
                            <a:schemeClr val="bg1"/>
                          </a:solidFill>
                          <a:effectLst/>
                          <a:latin typeface="Calibri"/>
                          <a:ea typeface="+mn-ea"/>
                          <a:cs typeface="+mn-cs"/>
                        </a:rPr>
                        <a:t>, </a:t>
                      </a:r>
                      <a:r>
                        <a:rPr lang="en-NZ" sz="1600" b="0" i="0" kern="1200" dirty="0" err="1">
                          <a:solidFill>
                            <a:schemeClr val="bg1"/>
                          </a:solidFill>
                          <a:effectLst/>
                          <a:latin typeface="Calibri"/>
                          <a:ea typeface="+mn-ea"/>
                          <a:cs typeface="+mn-cs"/>
                        </a:rPr>
                        <a:t>i</a:t>
                      </a:r>
                      <a:r>
                        <a:rPr lang="en-NZ" sz="1600" b="0" i="0" kern="1200" dirty="0">
                          <a:solidFill>
                            <a:schemeClr val="bg1"/>
                          </a:solidFill>
                          <a:effectLst/>
                          <a:latin typeface="Calibri"/>
                          <a:ea typeface="+mn-ea"/>
                          <a:cs typeface="+mn-cs"/>
                        </a:rPr>
                        <a:t> </a:t>
                      </a:r>
                      <a:r>
                        <a:rPr lang="en-NZ" sz="1600" b="0" i="0" kern="1200" dirty="0" err="1">
                          <a:solidFill>
                            <a:schemeClr val="bg1"/>
                          </a:solidFill>
                          <a:effectLst/>
                          <a:latin typeface="Calibri"/>
                          <a:ea typeface="+mn-ea"/>
                          <a:cs typeface="+mn-cs"/>
                        </a:rPr>
                        <a:t>raro</a:t>
                      </a:r>
                      <a:r>
                        <a:rPr lang="en-NZ" sz="1600" b="0" i="0" kern="1200" dirty="0">
                          <a:solidFill>
                            <a:schemeClr val="bg1"/>
                          </a:solidFill>
                          <a:effectLst/>
                          <a:latin typeface="Calibri"/>
                          <a:ea typeface="+mn-ea"/>
                          <a:cs typeface="+mn-cs"/>
                        </a:rPr>
                        <a:t> </a:t>
                      </a:r>
                      <a:r>
                        <a:rPr lang="en-NZ" sz="1600" b="0" i="0" kern="1200" dirty="0" err="1">
                          <a:solidFill>
                            <a:schemeClr val="bg1"/>
                          </a:solidFill>
                          <a:effectLst/>
                          <a:latin typeface="Calibri"/>
                          <a:ea typeface="+mn-ea"/>
                          <a:cs typeface="+mn-cs"/>
                        </a:rPr>
                        <a:t>katoa</a:t>
                      </a:r>
                      <a:r>
                        <a:rPr lang="en-NZ" sz="1600" b="0" i="0" kern="1200" dirty="0">
                          <a:solidFill>
                            <a:schemeClr val="bg1"/>
                          </a:solidFill>
                          <a:effectLst/>
                          <a:latin typeface="Calibri"/>
                          <a:ea typeface="+mn-ea"/>
                          <a:cs typeface="+mn-cs"/>
                        </a:rPr>
                        <a:t> </a:t>
                      </a:r>
                      <a:r>
                        <a:rPr lang="en-NZ" sz="1600" b="0" i="0" kern="1200" dirty="0" err="1">
                          <a:solidFill>
                            <a:schemeClr val="bg1"/>
                          </a:solidFill>
                          <a:effectLst/>
                          <a:latin typeface="Calibri"/>
                          <a:ea typeface="+mn-ea"/>
                          <a:cs typeface="+mn-cs"/>
                        </a:rPr>
                        <a:t>i</a:t>
                      </a:r>
                      <a:r>
                        <a:rPr lang="en-NZ" sz="1600" b="0" i="0" kern="1200" dirty="0">
                          <a:solidFill>
                            <a:schemeClr val="bg1"/>
                          </a:solidFill>
                          <a:effectLst/>
                          <a:latin typeface="Calibri"/>
                          <a:ea typeface="+mn-ea"/>
                          <a:cs typeface="+mn-cs"/>
                        </a:rPr>
                        <a:t> </a:t>
                      </a:r>
                      <a:r>
                        <a:rPr lang="en-NZ" sz="1600" b="0" i="0" kern="1200" dirty="0" err="1">
                          <a:solidFill>
                            <a:schemeClr val="bg1"/>
                          </a:solidFill>
                          <a:effectLst/>
                          <a:latin typeface="Calibri"/>
                          <a:ea typeface="+mn-ea"/>
                          <a:cs typeface="+mn-cs"/>
                        </a:rPr>
                        <a:t>te</a:t>
                      </a:r>
                      <a:r>
                        <a:rPr lang="en-NZ" sz="1600" b="0" i="0" kern="1200" dirty="0">
                          <a:solidFill>
                            <a:schemeClr val="bg1"/>
                          </a:solidFill>
                          <a:effectLst/>
                          <a:latin typeface="Calibri"/>
                          <a:ea typeface="+mn-ea"/>
                          <a:cs typeface="+mn-cs"/>
                        </a:rPr>
                        <a:t> mana o Te </a:t>
                      </a:r>
                      <a:r>
                        <a:rPr lang="en-NZ" sz="1600" b="0" i="0" kern="1200" dirty="0" err="1">
                          <a:solidFill>
                            <a:schemeClr val="bg1"/>
                          </a:solidFill>
                          <a:effectLst/>
                          <a:latin typeface="Calibri"/>
                          <a:ea typeface="+mn-ea"/>
                          <a:cs typeface="+mn-cs"/>
                        </a:rPr>
                        <a:t>Tiriti</a:t>
                      </a:r>
                      <a:r>
                        <a:rPr lang="en-NZ" sz="1600" b="0" i="0" kern="1200" dirty="0">
                          <a:solidFill>
                            <a:schemeClr val="bg1"/>
                          </a:solidFill>
                          <a:effectLst/>
                          <a:latin typeface="Calibri"/>
                          <a:ea typeface="+mn-ea"/>
                          <a:cs typeface="+mn-cs"/>
                        </a:rPr>
                        <a:t> o Waitangi</a:t>
                      </a:r>
                      <a:r>
                        <a:rPr lang="en-NZ" sz="1600" b="0" i="0" kern="1200" dirty="0">
                          <a:solidFill>
                            <a:srgbClr val="471048"/>
                          </a:solidFill>
                          <a:effectLst/>
                          <a:latin typeface="Calibri"/>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NZ" sz="1600" b="0" i="0" kern="1200" dirty="0">
                        <a:solidFill>
                          <a:srgbClr val="471048"/>
                        </a:solidFill>
                        <a:effectLst/>
                        <a:latin typeface="Calibri"/>
                        <a:ea typeface="+mn-ea"/>
                        <a:cs typeface="+mn-cs"/>
                      </a:endParaRPr>
                    </a:p>
                    <a:p>
                      <a:pPr algn="r">
                        <a:lnSpc>
                          <a:spcPct val="100000"/>
                        </a:lnSpc>
                      </a:pPr>
                      <a:endParaRPr lang="en-NZ" b="0" dirty="0">
                        <a:solidFill>
                          <a:srgbClr val="002639"/>
                        </a:solidFill>
                        <a:latin typeface="Calibri"/>
                        <a:cs typeface="Arial"/>
                      </a:endParaRPr>
                    </a:p>
                    <a:p>
                      <a:pPr algn="r">
                        <a:lnSpc>
                          <a:spcPct val="100000"/>
                        </a:lnSpc>
                      </a:pPr>
                      <a:r>
                        <a:rPr lang="en-NZ" sz="1800" b="0" i="0" kern="1200" dirty="0">
                          <a:solidFill>
                            <a:srgbClr val="F17242"/>
                          </a:solidFill>
                          <a:effectLst/>
                          <a:latin typeface="Calibri"/>
                          <a:ea typeface="+mn-ea"/>
                          <a:cs typeface="+mn-cs"/>
                        </a:rPr>
                        <a:t>We have an inclusive, sustainable and productive Construction &amp; Infrastructure </a:t>
                      </a:r>
                    </a:p>
                    <a:p>
                      <a:pPr algn="r">
                        <a:lnSpc>
                          <a:spcPct val="100000"/>
                        </a:lnSpc>
                      </a:pPr>
                      <a:r>
                        <a:rPr lang="en-NZ" sz="1800" b="0" i="0" kern="1200" dirty="0">
                          <a:solidFill>
                            <a:srgbClr val="F17242"/>
                          </a:solidFill>
                          <a:effectLst/>
                          <a:latin typeface="Calibri"/>
                          <a:ea typeface="+mn-ea"/>
                          <a:cs typeface="+mn-cs"/>
                        </a:rPr>
                        <a:t>sector with clear career pathways supported </a:t>
                      </a:r>
                    </a:p>
                    <a:p>
                      <a:pPr algn="r">
                        <a:lnSpc>
                          <a:spcPct val="100000"/>
                        </a:lnSpc>
                      </a:pPr>
                      <a:r>
                        <a:rPr lang="en-NZ" sz="1800" b="0" i="0" kern="1200" dirty="0">
                          <a:solidFill>
                            <a:srgbClr val="F17242"/>
                          </a:solidFill>
                          <a:effectLst/>
                          <a:latin typeface="Calibri"/>
                          <a:ea typeface="+mn-ea"/>
                          <a:cs typeface="+mn-cs"/>
                        </a:rPr>
                        <a:t>by a future focussed vocational education system, honouring Te </a:t>
                      </a:r>
                      <a:r>
                        <a:rPr lang="en-NZ" sz="1800" b="0" i="0" kern="1200" dirty="0" err="1">
                          <a:solidFill>
                            <a:srgbClr val="F17242"/>
                          </a:solidFill>
                          <a:effectLst/>
                          <a:latin typeface="Calibri"/>
                          <a:ea typeface="+mn-ea"/>
                          <a:cs typeface="+mn-cs"/>
                        </a:rPr>
                        <a:t>Tiriti</a:t>
                      </a:r>
                      <a:r>
                        <a:rPr lang="en-NZ" sz="1800" b="0" i="0" kern="1200" dirty="0">
                          <a:solidFill>
                            <a:srgbClr val="F17242"/>
                          </a:solidFill>
                          <a:effectLst/>
                          <a:latin typeface="Calibri"/>
                          <a:ea typeface="+mn-ea"/>
                          <a:cs typeface="+mn-cs"/>
                        </a:rPr>
                        <a:t> O Waitangi. </a:t>
                      </a:r>
                    </a:p>
                    <a:p>
                      <a:pPr>
                        <a:lnSpc>
                          <a:spcPct val="100000"/>
                        </a:lnSpc>
                      </a:pPr>
                      <a:endParaRPr lang="en-NZ" b="0" dirty="0">
                        <a:solidFill>
                          <a:srgbClr val="002639"/>
                        </a:solidFill>
                        <a:latin typeface="Calibri" panose="020F0502020204030204" pitchFamily="34" charset="0"/>
                        <a:cs typeface="Arial" panose="020B0604020202020204" pitchFamily="34" charset="0"/>
                      </a:endParaRPr>
                    </a:p>
                    <a:p>
                      <a:pPr>
                        <a:lnSpc>
                          <a:spcPct val="100000"/>
                        </a:lnSpc>
                      </a:pPr>
                      <a:endParaRPr lang="en-NZ"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24107058"/>
                  </a:ext>
                </a:extLst>
              </a:tr>
            </a:tbl>
          </a:graphicData>
        </a:graphic>
      </p:graphicFrame>
    </p:spTree>
    <p:extLst>
      <p:ext uri="{BB962C8B-B14F-4D97-AF65-F5344CB8AC3E}">
        <p14:creationId xmlns:p14="http://schemas.microsoft.com/office/powerpoint/2010/main" val="2749010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7148D81B-4573-E336-2DB7-63C5B175BA16}"/>
              </a:ext>
            </a:extLst>
          </p:cNvPr>
          <p:cNvSpPr/>
          <p:nvPr userDrawn="1"/>
        </p:nvSpPr>
        <p:spPr>
          <a:xfrm>
            <a:off x="674987" y="1106129"/>
            <a:ext cx="2171452" cy="560437"/>
          </a:xfrm>
          <a:prstGeom prst="round2SameRect">
            <a:avLst/>
          </a:prstGeom>
          <a:solidFill>
            <a:srgbClr val="F26B1D"/>
          </a:solidFill>
          <a:ln>
            <a:noFill/>
          </a:ln>
          <a:effectLst>
            <a:outerShdw blurRad="50800" dist="38100" dir="5400000" algn="t"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prstClr val="white"/>
                </a:solidFill>
                <a:effectLst/>
                <a:uLnTx/>
                <a:uFillTx/>
                <a:latin typeface="Calibri" panose="020F0502020204030204"/>
                <a:ea typeface="+mn-ea"/>
                <a:cs typeface="+mn-cs"/>
              </a:rPr>
              <a:t>We will</a:t>
            </a: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Top Corners Rounded 6">
            <a:extLst>
              <a:ext uri="{FF2B5EF4-FFF2-40B4-BE49-F238E27FC236}">
                <a16:creationId xmlns:a16="http://schemas.microsoft.com/office/drawing/2014/main" id="{7E60C029-D8A9-648C-3E61-DFC4A78025D9}"/>
              </a:ext>
            </a:extLst>
          </p:cNvPr>
          <p:cNvSpPr/>
          <p:nvPr userDrawn="1"/>
        </p:nvSpPr>
        <p:spPr>
          <a:xfrm>
            <a:off x="7452852" y="1106129"/>
            <a:ext cx="2171452" cy="560437"/>
          </a:xfrm>
          <a:prstGeom prst="round2SameRect">
            <a:avLst/>
          </a:prstGeom>
          <a:solidFill>
            <a:srgbClr val="F2921D"/>
          </a:solidFill>
          <a:ln>
            <a:noFill/>
          </a:ln>
          <a:effectLst>
            <a:outerShdw blurRad="50800" dist="38100" dir="5400000" algn="t"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prstClr val="white"/>
                </a:solidFill>
                <a:effectLst/>
                <a:uLnTx/>
                <a:uFillTx/>
                <a:latin typeface="Calibri" panose="020F0502020204030204"/>
                <a:ea typeface="+mn-ea"/>
                <a:cs typeface="+mn-cs"/>
              </a:rPr>
              <a:t>We may also</a:t>
            </a: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3">
            <a:extLst>
              <a:ext uri="{FF2B5EF4-FFF2-40B4-BE49-F238E27FC236}">
                <a16:creationId xmlns:a16="http://schemas.microsoft.com/office/drawing/2014/main" id="{37366011-1EE1-3276-FFCC-29739E5B5EBC}"/>
              </a:ext>
            </a:extLst>
          </p:cNvPr>
          <p:cNvSpPr txBox="1"/>
          <p:nvPr userDrawn="1"/>
        </p:nvSpPr>
        <p:spPr>
          <a:xfrm>
            <a:off x="674987" y="480714"/>
            <a:ext cx="5492670" cy="385939"/>
          </a:xfrm>
          <a:prstGeom prst="rect">
            <a:avLst/>
          </a:prstGeom>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NZ" sz="2400" b="1" i="0" u="none" strike="noStrike" kern="1200" cap="none" spc="0" normalizeH="0" baseline="0" noProof="0">
                <a:ln>
                  <a:noFill/>
                </a:ln>
                <a:solidFill>
                  <a:srgbClr val="471048"/>
                </a:solidFill>
                <a:effectLst/>
                <a:uLnTx/>
                <a:uFillTx/>
                <a:latin typeface="Calibri"/>
                <a:ea typeface="+mn-ea"/>
                <a:cs typeface="Calibri"/>
              </a:rPr>
              <a:t>How can </a:t>
            </a:r>
            <a:r>
              <a:rPr kumimoji="0" lang="en-NZ" sz="2400" b="1" i="0" u="none" strike="noStrike" kern="1200" cap="none" spc="0" normalizeH="0" baseline="0" noProof="0" err="1">
                <a:ln>
                  <a:noFill/>
                </a:ln>
                <a:solidFill>
                  <a:srgbClr val="471048"/>
                </a:solidFill>
                <a:effectLst/>
                <a:uLnTx/>
                <a:uFillTx/>
                <a:latin typeface="Calibri"/>
                <a:ea typeface="+mn-ea"/>
                <a:cs typeface="Calibri"/>
              </a:rPr>
              <a:t>ConCOVE</a:t>
            </a:r>
            <a:r>
              <a:rPr kumimoji="0" lang="en-NZ" sz="2400" b="1" i="0" u="none" strike="noStrike" kern="1200" cap="none" spc="0" normalizeH="0" baseline="0" noProof="0">
                <a:ln>
                  <a:noFill/>
                </a:ln>
                <a:solidFill>
                  <a:srgbClr val="471048"/>
                </a:solidFill>
                <a:effectLst/>
                <a:uLnTx/>
                <a:uFillTx/>
                <a:latin typeface="Calibri"/>
                <a:ea typeface="+mn-ea"/>
                <a:cs typeface="Calibri"/>
              </a:rPr>
              <a:t> help?</a:t>
            </a:r>
          </a:p>
        </p:txBody>
      </p:sp>
      <p:sp>
        <p:nvSpPr>
          <p:cNvPr id="9" name="AutoShape 24">
            <a:extLst>
              <a:ext uri="{FF2B5EF4-FFF2-40B4-BE49-F238E27FC236}">
                <a16:creationId xmlns:a16="http://schemas.microsoft.com/office/drawing/2014/main" id="{9C393D43-B2EE-F02B-CED9-398286524506}"/>
              </a:ext>
            </a:extLst>
          </p:cNvPr>
          <p:cNvSpPr/>
          <p:nvPr userDrawn="1"/>
        </p:nvSpPr>
        <p:spPr>
          <a:xfrm>
            <a:off x="-101600" y="0"/>
            <a:ext cx="358961" cy="6858000"/>
          </a:xfrm>
          <a:prstGeom prst="rect">
            <a:avLst/>
          </a:prstGeom>
          <a:solidFill>
            <a:srgbClr val="30062E"/>
          </a:solidFill>
        </p:spPr>
        <p:txBody>
          <a:bodyPr/>
          <a:lstStyle/>
          <a:p>
            <a:endParaRPr lang="en-US"/>
          </a:p>
        </p:txBody>
      </p:sp>
      <p:sp>
        <p:nvSpPr>
          <p:cNvPr id="10" name="Rectangle 9">
            <a:extLst>
              <a:ext uri="{FF2B5EF4-FFF2-40B4-BE49-F238E27FC236}">
                <a16:creationId xmlns:a16="http://schemas.microsoft.com/office/drawing/2014/main" id="{C6C6EC08-5649-23FB-1568-22C57200BA7A}"/>
              </a:ext>
            </a:extLst>
          </p:cNvPr>
          <p:cNvSpPr/>
          <p:nvPr userDrawn="1"/>
        </p:nvSpPr>
        <p:spPr>
          <a:xfrm>
            <a:off x="674987" y="1666566"/>
            <a:ext cx="6625465" cy="4710720"/>
          </a:xfrm>
          <a:prstGeom prst="rect">
            <a:avLst/>
          </a:prstGeom>
          <a:solidFill>
            <a:srgbClr val="3006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l" defTabSz="914400" rtl="0" eaLnBrk="1" fontAlgn="base" latinLnBrk="0" hangingPunct="1">
              <a:lnSpc>
                <a:spcPct val="100000"/>
              </a:lnSpc>
              <a:spcBef>
                <a:spcPct val="0"/>
              </a:spcBef>
              <a:spcAft>
                <a:spcPts val="500"/>
              </a:spcAft>
              <a:buClrTx/>
              <a:buSzTx/>
              <a:buFont typeface="Arial" panose="020B0604020202020204" pitchFamily="34" charset="0"/>
              <a:buChar char="•"/>
              <a:tabLst/>
              <a:defRPr/>
            </a:pPr>
            <a:r>
              <a:rPr kumimoji="0" lang="en-NZ" sz="1600" b="0" i="0" u="none" strike="noStrike" kern="1200" cap="none" spc="0" normalizeH="0" baseline="0" noProof="0">
                <a:ln>
                  <a:noFill/>
                </a:ln>
                <a:solidFill>
                  <a:prstClr val="white"/>
                </a:solidFill>
                <a:effectLst/>
                <a:uLnTx/>
                <a:uFillTx/>
                <a:latin typeface="Calibri"/>
                <a:ea typeface="+mn-ea"/>
                <a:cs typeface="Calibri"/>
              </a:rPr>
              <a:t>Support the growth of excellent vocational education with a focus on teaching, learning and research</a:t>
            </a:r>
          </a:p>
          <a:p>
            <a:pPr marL="285750" marR="0" lvl="0" indent="-285750" algn="l" defTabSz="914400" rtl="0" eaLnBrk="1" fontAlgn="base" latinLnBrk="0" hangingPunct="1">
              <a:lnSpc>
                <a:spcPct val="100000"/>
              </a:lnSpc>
              <a:spcBef>
                <a:spcPct val="0"/>
              </a:spcBef>
              <a:spcAft>
                <a:spcPts val="500"/>
              </a:spcAft>
              <a:buClrTx/>
              <a:buSzTx/>
              <a:buFont typeface="Arial" panose="020B0604020202020204" pitchFamily="34" charset="0"/>
              <a:buChar char="•"/>
              <a:tabLst/>
              <a:defRPr/>
            </a:pPr>
            <a:r>
              <a:rPr kumimoji="0" lang="en-NZ" sz="1600" b="0" i="0" u="none" strike="noStrike" kern="1200" cap="none" spc="0" normalizeH="0" baseline="0" noProof="0">
                <a:ln>
                  <a:noFill/>
                </a:ln>
                <a:solidFill>
                  <a:prstClr val="white"/>
                </a:solidFill>
                <a:effectLst/>
                <a:uLnTx/>
                <a:uFillTx/>
                <a:latin typeface="Calibri"/>
                <a:ea typeface="+mn-ea"/>
                <a:cs typeface="Calibri"/>
              </a:rPr>
              <a:t>Support the development and sharing of high-quality curriculum and programme design</a:t>
            </a:r>
          </a:p>
          <a:p>
            <a:pPr marL="285750" marR="0" lvl="0" indent="-285750" algn="l" defTabSz="914400" rtl="0" eaLnBrk="1" fontAlgn="base" latinLnBrk="0" hangingPunct="1">
              <a:lnSpc>
                <a:spcPct val="100000"/>
              </a:lnSpc>
              <a:spcBef>
                <a:spcPct val="0"/>
              </a:spcBef>
              <a:spcAft>
                <a:spcPts val="500"/>
              </a:spcAft>
              <a:buClrTx/>
              <a:buSzTx/>
              <a:buFont typeface="Arial" panose="020B0604020202020204" pitchFamily="34" charset="0"/>
              <a:buChar char="•"/>
              <a:tabLst/>
              <a:defRPr/>
            </a:pPr>
            <a:r>
              <a:rPr kumimoji="0" lang="en-NZ" sz="1600" b="0" i="0" u="none" strike="noStrike" kern="1200" cap="none" spc="0" normalizeH="0" baseline="0" noProof="0">
                <a:ln>
                  <a:noFill/>
                </a:ln>
                <a:solidFill>
                  <a:prstClr val="white"/>
                </a:solidFill>
                <a:effectLst/>
                <a:uLnTx/>
                <a:uFillTx/>
                <a:latin typeface="Calibri"/>
                <a:ea typeface="+mn-ea"/>
                <a:cs typeface="Calibri"/>
              </a:rPr>
              <a:t>Act as a consortium with expert representation from industry, the wider sector, and a range of other areas, for example iwi and vocational education representatives</a:t>
            </a:r>
          </a:p>
          <a:p>
            <a:pPr marL="285750" marR="0" lvl="0" indent="-285750" algn="l" defTabSz="914400" rtl="0" eaLnBrk="1" fontAlgn="base" latinLnBrk="0" hangingPunct="1">
              <a:lnSpc>
                <a:spcPct val="100000"/>
              </a:lnSpc>
              <a:spcBef>
                <a:spcPct val="0"/>
              </a:spcBef>
              <a:spcAft>
                <a:spcPts val="500"/>
              </a:spcAft>
              <a:buClrTx/>
              <a:buSzTx/>
              <a:buFont typeface="Arial" panose="020B0604020202020204" pitchFamily="34" charset="0"/>
              <a:buChar char="•"/>
              <a:tabLst/>
              <a:defRPr/>
            </a:pPr>
            <a:r>
              <a:rPr kumimoji="0" lang="en-NZ" sz="1600" b="0" i="0" u="none" strike="noStrike" kern="1200" cap="none" spc="0" normalizeH="0" baseline="0" noProof="0">
                <a:ln>
                  <a:noFill/>
                </a:ln>
                <a:solidFill>
                  <a:prstClr val="white"/>
                </a:solidFill>
                <a:effectLst/>
                <a:uLnTx/>
                <a:uFillTx/>
                <a:latin typeface="Calibri"/>
                <a:ea typeface="+mn-ea"/>
                <a:cs typeface="Calibri"/>
              </a:rPr>
              <a:t>Have a national focus</a:t>
            </a:r>
          </a:p>
          <a:p>
            <a:pPr marL="285750" marR="0" lvl="0" indent="-285750" algn="l" defTabSz="914400" rtl="0" eaLnBrk="1" fontAlgn="base" latinLnBrk="0" hangingPunct="1">
              <a:lnSpc>
                <a:spcPct val="100000"/>
              </a:lnSpc>
              <a:spcBef>
                <a:spcPct val="0"/>
              </a:spcBef>
              <a:spcAft>
                <a:spcPts val="500"/>
              </a:spcAft>
              <a:buClrTx/>
              <a:buSzTx/>
              <a:buFont typeface="Arial" panose="020B0604020202020204" pitchFamily="34" charset="0"/>
              <a:buChar char="•"/>
              <a:tabLst/>
              <a:defRPr/>
            </a:pPr>
            <a:r>
              <a:rPr kumimoji="0" lang="en-NZ" sz="1600" b="0" i="0" u="none" strike="noStrike" kern="1200" cap="none" spc="0" normalizeH="0" baseline="0" noProof="0">
                <a:ln>
                  <a:noFill/>
                </a:ln>
                <a:solidFill>
                  <a:prstClr val="white"/>
                </a:solidFill>
                <a:effectLst/>
                <a:uLnTx/>
                <a:uFillTx/>
                <a:latin typeface="Calibri"/>
                <a:ea typeface="+mn-ea"/>
                <a:cs typeface="Calibri"/>
              </a:rPr>
              <a:t>Address issues and opportunities with a significant strategic impact, ideally with wide-reaching benefits across the sector</a:t>
            </a:r>
          </a:p>
          <a:p>
            <a:pPr marL="285750" marR="0" lvl="0" indent="-285750" algn="l" defTabSz="914400" rtl="0" eaLnBrk="1" fontAlgn="base" latinLnBrk="0" hangingPunct="1">
              <a:lnSpc>
                <a:spcPct val="100000"/>
              </a:lnSpc>
              <a:spcBef>
                <a:spcPct val="0"/>
              </a:spcBef>
              <a:spcAft>
                <a:spcPts val="500"/>
              </a:spcAft>
              <a:buClrTx/>
              <a:buSzTx/>
              <a:buFont typeface="Arial" panose="020B0604020202020204" pitchFamily="34" charset="0"/>
              <a:buChar char="•"/>
              <a:tabLst/>
              <a:defRPr/>
            </a:pPr>
            <a:r>
              <a:rPr kumimoji="0" lang="en-NZ" sz="1600" b="0" i="0" u="none" strike="noStrike" kern="1200" cap="none" spc="0" normalizeH="0" baseline="0" noProof="0">
                <a:ln>
                  <a:noFill/>
                </a:ln>
                <a:solidFill>
                  <a:prstClr val="white"/>
                </a:solidFill>
                <a:effectLst/>
                <a:uLnTx/>
                <a:uFillTx/>
                <a:latin typeface="Calibri"/>
                <a:ea typeface="+mn-ea"/>
                <a:cs typeface="Calibri"/>
              </a:rPr>
              <a:t>Solve real problems and grasp viable opportunities.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94B4A8C-F7C7-A517-FE77-426E471C0292}"/>
              </a:ext>
            </a:extLst>
          </p:cNvPr>
          <p:cNvSpPr/>
          <p:nvPr userDrawn="1"/>
        </p:nvSpPr>
        <p:spPr>
          <a:xfrm>
            <a:off x="7452853" y="1666566"/>
            <a:ext cx="4419600" cy="471072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600" b="0" i="0" u="none" strike="noStrike" kern="1200" cap="none" spc="0" normalizeH="0" baseline="0" noProof="0">
                <a:ln>
                  <a:noFill/>
                </a:ln>
                <a:solidFill>
                  <a:srgbClr val="471048"/>
                </a:solidFill>
                <a:effectLst/>
                <a:uLnTx/>
                <a:uFillTx/>
                <a:latin typeface="Calibri"/>
                <a:ea typeface="+mn-ea"/>
                <a:cs typeface="Calibri"/>
              </a:rPr>
              <a:t>Provide training support for employers to improve their skills-building ability</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600" b="0" i="0" u="none" strike="noStrike" kern="1200" cap="none" spc="0" normalizeH="0" baseline="0" noProof="0">
                <a:ln>
                  <a:noFill/>
                </a:ln>
                <a:solidFill>
                  <a:srgbClr val="471048"/>
                </a:solidFill>
                <a:effectLst/>
                <a:uLnTx/>
                <a:uFillTx/>
                <a:latin typeface="Calibri"/>
                <a:ea typeface="+mn-ea"/>
                <a:cs typeface="Calibri"/>
              </a:rPr>
              <a:t>Share applied research with providers and industry to improve knowledge exchange</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600" b="0" i="0" u="none" strike="noStrike" kern="1200" cap="none" spc="0" normalizeH="0" baseline="0" noProof="0">
                <a:ln>
                  <a:noFill/>
                </a:ln>
                <a:solidFill>
                  <a:srgbClr val="471048"/>
                </a:solidFill>
                <a:effectLst/>
                <a:uLnTx/>
                <a:uFillTx/>
                <a:latin typeface="Calibri"/>
                <a:ea typeface="+mn-ea"/>
                <a:cs typeface="Calibri"/>
              </a:rPr>
              <a:t>Improve pathways through vocational education including from school</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600" b="0" i="0" u="none" strike="noStrike" kern="1200" cap="none" spc="0" normalizeH="0" baseline="0" noProof="0">
                <a:ln>
                  <a:noFill/>
                </a:ln>
                <a:solidFill>
                  <a:srgbClr val="471048"/>
                </a:solidFill>
                <a:effectLst/>
                <a:uLnTx/>
                <a:uFillTx/>
                <a:latin typeface="Calibri"/>
                <a:ea typeface="+mn-ea"/>
                <a:cs typeface="Calibri"/>
              </a:rPr>
              <a:t>Provide learning technologies across the network to minimise cost and duplication</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600" b="0" i="0" u="none" strike="noStrike" kern="1200" cap="none" spc="0" normalizeH="0" baseline="0" noProof="0">
                <a:ln>
                  <a:noFill/>
                </a:ln>
                <a:solidFill>
                  <a:srgbClr val="471048"/>
                </a:solidFill>
                <a:effectLst/>
                <a:uLnTx/>
                <a:uFillTx/>
                <a:latin typeface="Calibri"/>
                <a:ea typeface="+mn-ea"/>
                <a:cs typeface="Calibri"/>
              </a:rPr>
              <a:t>Provide advice to providers and employers on best practice pastoral care to support learners</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600" b="0" i="0" u="none" strike="noStrike" kern="1200" cap="none" spc="0" normalizeH="0" baseline="0" noProof="0">
                <a:ln>
                  <a:noFill/>
                </a:ln>
                <a:solidFill>
                  <a:srgbClr val="471048"/>
                </a:solidFill>
                <a:effectLst/>
                <a:uLnTx/>
                <a:uFillTx/>
                <a:latin typeface="Calibri"/>
                <a:ea typeface="+mn-ea"/>
                <a:cs typeface="Calibri"/>
              </a:rPr>
              <a:t>Devise and implement other innovative solutions and opportunities as determined by the </a:t>
            </a:r>
            <a:r>
              <a:rPr kumimoji="0" lang="en-NZ" sz="1600" b="0" i="0" u="none" strike="noStrike" kern="1200" cap="none" spc="0" normalizeH="0" baseline="0" noProof="0" err="1">
                <a:ln>
                  <a:noFill/>
                </a:ln>
                <a:solidFill>
                  <a:srgbClr val="471048"/>
                </a:solidFill>
                <a:effectLst/>
                <a:uLnTx/>
                <a:uFillTx/>
                <a:latin typeface="Calibri"/>
                <a:ea typeface="+mn-ea"/>
                <a:cs typeface="Calibri"/>
              </a:rPr>
              <a:t>CoVE</a:t>
            </a:r>
            <a:r>
              <a:rPr kumimoji="0" lang="en-NZ" sz="1600" b="0" i="0" u="none" strike="noStrike" kern="1200" cap="none" spc="0" normalizeH="0" baseline="0" noProof="0">
                <a:ln>
                  <a:noFill/>
                </a:ln>
                <a:solidFill>
                  <a:srgbClr val="471048"/>
                </a:solidFill>
                <a:effectLst/>
                <a:uLnTx/>
                <a:uFillTx/>
                <a:latin typeface="Calibri"/>
                <a:ea typeface="+mn-ea"/>
                <a:cs typeface="Calibri"/>
              </a:rPr>
              <a:t> consortium.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928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E46D3486-B92A-2A4D-D291-BE1EA7D9AFF2}"/>
              </a:ext>
            </a:extLst>
          </p:cNvPr>
          <p:cNvSpPr/>
          <p:nvPr userDrawn="1"/>
        </p:nvSpPr>
        <p:spPr>
          <a:xfrm>
            <a:off x="3243317" y="1463923"/>
            <a:ext cx="5101045" cy="4397453"/>
          </a:xfrm>
          <a:prstGeom prst="triangle">
            <a:avLst/>
          </a:prstGeom>
          <a:solidFill>
            <a:srgbClr val="FFFFFF"/>
          </a:solidFill>
          <a:ln w="38100">
            <a:solidFill>
              <a:srgbClr val="F44336"/>
            </a:solidFill>
            <a:prstDash val="sysDot"/>
            <a:extLst>
              <a:ext uri="{C807C97D-BFC1-408E-A445-0C87EB9F89A2}">
                <ask:lineSketchStyleProps xmlns:ask="http://schemas.microsoft.com/office/drawing/2018/sketchyshapes" sd="1435683001">
                  <a:custGeom>
                    <a:avLst/>
                    <a:gdLst>
                      <a:gd name="connsiteX0" fmla="*/ 0 w 5136876"/>
                      <a:gd name="connsiteY0" fmla="*/ 4428342 h 4428342"/>
                      <a:gd name="connsiteX1" fmla="*/ 2568438 w 5136876"/>
                      <a:gd name="connsiteY1" fmla="*/ 0 h 4428342"/>
                      <a:gd name="connsiteX2" fmla="*/ 5136876 w 5136876"/>
                      <a:gd name="connsiteY2" fmla="*/ 4428342 h 4428342"/>
                      <a:gd name="connsiteX3" fmla="*/ 0 w 5136876"/>
                      <a:gd name="connsiteY3" fmla="*/ 4428342 h 4428342"/>
                    </a:gdLst>
                    <a:ahLst/>
                    <a:cxnLst>
                      <a:cxn ang="0">
                        <a:pos x="connsiteX0" y="connsiteY0"/>
                      </a:cxn>
                      <a:cxn ang="0">
                        <a:pos x="connsiteX1" y="connsiteY1"/>
                      </a:cxn>
                      <a:cxn ang="0">
                        <a:pos x="connsiteX2" y="connsiteY2"/>
                      </a:cxn>
                      <a:cxn ang="0">
                        <a:pos x="connsiteX3" y="connsiteY3"/>
                      </a:cxn>
                    </a:cxnLst>
                    <a:rect l="l" t="t" r="r" b="b"/>
                    <a:pathLst>
                      <a:path w="5136876" h="4428342" extrusionOk="0">
                        <a:moveTo>
                          <a:pt x="0" y="4428342"/>
                        </a:moveTo>
                        <a:cubicBezTo>
                          <a:pt x="837077" y="2742768"/>
                          <a:pt x="1364006" y="2150514"/>
                          <a:pt x="2568438" y="0"/>
                        </a:cubicBezTo>
                        <a:cubicBezTo>
                          <a:pt x="3593008" y="1955911"/>
                          <a:pt x="4655704" y="3821666"/>
                          <a:pt x="5136876" y="4428342"/>
                        </a:cubicBezTo>
                        <a:cubicBezTo>
                          <a:pt x="3778948" y="4487765"/>
                          <a:pt x="729771" y="4346243"/>
                          <a:pt x="0" y="4428342"/>
                        </a:cubicBezTo>
                        <a:close/>
                      </a:path>
                    </a:pathLst>
                  </a:custGeom>
                  <ask:type>
                    <ask:lineSketchNon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30062E"/>
              </a:solidFill>
              <a:effectLst/>
              <a:uLnTx/>
              <a:uFillTx/>
              <a:latin typeface="Calibri" panose="020F0502020204030204"/>
              <a:ea typeface="+mn-ea"/>
              <a:cs typeface="+mn-cs"/>
            </a:endParaRPr>
          </a:p>
        </p:txBody>
      </p:sp>
      <p:sp>
        <p:nvSpPr>
          <p:cNvPr id="7" name="AutoShape 3">
            <a:extLst>
              <a:ext uri="{FF2B5EF4-FFF2-40B4-BE49-F238E27FC236}">
                <a16:creationId xmlns:a16="http://schemas.microsoft.com/office/drawing/2014/main" id="{B2814784-6912-FFF1-4088-B6B1B20134A6}"/>
              </a:ext>
            </a:extLst>
          </p:cNvPr>
          <p:cNvSpPr/>
          <p:nvPr userDrawn="1"/>
        </p:nvSpPr>
        <p:spPr>
          <a:xfrm>
            <a:off x="7585039" y="4349290"/>
            <a:ext cx="4129997" cy="1789043"/>
          </a:xfrm>
          <a:prstGeom prst="rect">
            <a:avLst/>
          </a:prstGeom>
          <a:solidFill>
            <a:srgbClr val="F1F1F1"/>
          </a:solidFill>
          <a:effectLst>
            <a:outerShdw blurRad="50800" dist="38100" dir="2700000" algn="tl" rotWithShape="0">
              <a:prstClr val="black">
                <a:alpha val="40000"/>
              </a:prstClr>
            </a:outerShdw>
          </a:effectLst>
        </p:spPr>
        <p:txBody>
          <a:bodyPr/>
          <a:lstStyle/>
          <a:p>
            <a:endParaRPr lang="en-US"/>
          </a:p>
        </p:txBody>
      </p:sp>
      <p:sp>
        <p:nvSpPr>
          <p:cNvPr id="8" name="AutoShape 15">
            <a:extLst>
              <a:ext uri="{FF2B5EF4-FFF2-40B4-BE49-F238E27FC236}">
                <a16:creationId xmlns:a16="http://schemas.microsoft.com/office/drawing/2014/main" id="{B4B7AB35-B54F-CE0B-FE69-A65B78BEC151}"/>
              </a:ext>
            </a:extLst>
          </p:cNvPr>
          <p:cNvSpPr/>
          <p:nvPr userDrawn="1"/>
        </p:nvSpPr>
        <p:spPr>
          <a:xfrm>
            <a:off x="-101600" y="0"/>
            <a:ext cx="358961" cy="6858000"/>
          </a:xfrm>
          <a:prstGeom prst="rect">
            <a:avLst/>
          </a:prstGeom>
          <a:solidFill>
            <a:srgbClr val="30062E"/>
          </a:solidFill>
        </p:spPr>
        <p:txBody>
          <a:bodyPr/>
          <a:lstStyle/>
          <a:p>
            <a:endParaRPr lang="en-US"/>
          </a:p>
        </p:txBody>
      </p:sp>
      <p:sp>
        <p:nvSpPr>
          <p:cNvPr id="9" name="TextBox 28">
            <a:extLst>
              <a:ext uri="{FF2B5EF4-FFF2-40B4-BE49-F238E27FC236}">
                <a16:creationId xmlns:a16="http://schemas.microsoft.com/office/drawing/2014/main" id="{98965DA0-27D2-337F-A1BE-DE881B03DAA1}"/>
              </a:ext>
            </a:extLst>
          </p:cNvPr>
          <p:cNvSpPr txBox="1"/>
          <p:nvPr userDrawn="1"/>
        </p:nvSpPr>
        <p:spPr>
          <a:xfrm>
            <a:off x="682908" y="388945"/>
            <a:ext cx="9922844" cy="379399"/>
          </a:xfrm>
          <a:prstGeom prst="rect">
            <a:avLst/>
          </a:prstGeom>
        </p:spPr>
        <p:txBody>
          <a:bodyPr wrap="square" lIns="0" tIns="0" rIns="0" bIns="0" rtlCol="0" anchor="t">
            <a:spAutoFit/>
          </a:bodyPr>
          <a:lstStyle/>
          <a:p>
            <a:pPr marL="0" marR="0" lvl="0" indent="0" algn="l" defTabSz="914400" rtl="0" eaLnBrk="1" fontAlgn="auto" latinLnBrk="0" hangingPunct="1">
              <a:lnSpc>
                <a:spcPts val="3144"/>
              </a:lnSpc>
              <a:spcBef>
                <a:spcPct val="0"/>
              </a:spcBef>
              <a:spcAft>
                <a:spcPts val="0"/>
              </a:spcAft>
              <a:buClrTx/>
              <a:buSzTx/>
              <a:buFontTx/>
              <a:buNone/>
              <a:tabLst/>
              <a:defRPr/>
            </a:pPr>
            <a:r>
              <a:rPr kumimoji="0" lang="en-US" sz="2400" b="1" i="0" u="none" strike="noStrike" kern="1200" cap="none" spc="71" normalizeH="0" baseline="0" noProof="0">
                <a:ln>
                  <a:noFill/>
                </a:ln>
                <a:solidFill>
                  <a:srgbClr val="30062E"/>
                </a:solidFill>
                <a:effectLst/>
                <a:uLnTx/>
                <a:uFillTx/>
                <a:latin typeface="Calibri" panose="020F0502020204030204" pitchFamily="34" charset="0"/>
                <a:ea typeface="+mn-ea"/>
                <a:cs typeface="Calibri" panose="020F0502020204030204" pitchFamily="34" charset="0"/>
              </a:rPr>
              <a:t>ConCOVE Projects</a:t>
            </a:r>
            <a:endParaRPr kumimoji="0" lang="en-US" sz="2400" b="1" i="0" u="none" strike="noStrike" kern="1200" cap="none" spc="71" normalizeH="0" baseline="0" noProof="0" dirty="0">
              <a:ln>
                <a:noFill/>
              </a:ln>
              <a:solidFill>
                <a:srgbClr val="30062E"/>
              </a:solidFill>
              <a:effectLst/>
              <a:uLnTx/>
              <a:uFillTx/>
              <a:latin typeface="Calibri" panose="020F0502020204030204" pitchFamily="34" charset="0"/>
              <a:ea typeface="+mn-ea"/>
              <a:cs typeface="Calibri" panose="020F0502020204030204" pitchFamily="34" charset="0"/>
            </a:endParaRPr>
          </a:p>
        </p:txBody>
      </p:sp>
      <p:grpSp>
        <p:nvGrpSpPr>
          <p:cNvPr id="10" name="Group 5">
            <a:extLst>
              <a:ext uri="{FF2B5EF4-FFF2-40B4-BE49-F238E27FC236}">
                <a16:creationId xmlns:a16="http://schemas.microsoft.com/office/drawing/2014/main" id="{DC31C42A-3C90-7A99-41B8-ACBDBB3D9FDC}"/>
              </a:ext>
            </a:extLst>
          </p:cNvPr>
          <p:cNvGrpSpPr>
            <a:grpSpLocks noChangeAspect="1"/>
          </p:cNvGrpSpPr>
          <p:nvPr userDrawn="1"/>
        </p:nvGrpSpPr>
        <p:grpSpPr>
          <a:xfrm>
            <a:off x="7601331" y="4115718"/>
            <a:ext cx="2179439" cy="379399"/>
            <a:chOff x="0" y="0"/>
            <a:chExt cx="8007477" cy="2730119"/>
          </a:xfrm>
        </p:grpSpPr>
        <p:sp>
          <p:nvSpPr>
            <p:cNvPr id="11" name="Freeform 6">
              <a:extLst>
                <a:ext uri="{FF2B5EF4-FFF2-40B4-BE49-F238E27FC236}">
                  <a16:creationId xmlns:a16="http://schemas.microsoft.com/office/drawing/2014/main" id="{3D7DFC2B-45BE-F0EC-43CD-3CD4B193EC86}"/>
                </a:ext>
              </a:extLst>
            </p:cNvPr>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2">
                <a:alphaModFix amt="91000"/>
              </a:blip>
              <a:stretch>
                <a:fillRect t="-96650" b="-96650"/>
              </a:stretch>
            </a:blipFill>
            <a:effectLst>
              <a:outerShdw blurRad="50800" dist="38100" dir="2700000" algn="tl" rotWithShape="0">
                <a:prstClr val="black">
                  <a:alpha val="40000"/>
                </a:prstClr>
              </a:outerShdw>
            </a:effectLst>
          </p:spPr>
          <p:txBody>
            <a:bodyPr/>
            <a:lstStyle/>
            <a:p>
              <a:endParaRPr lang="en-US"/>
            </a:p>
          </p:txBody>
        </p:sp>
      </p:grpSp>
      <p:sp>
        <p:nvSpPr>
          <p:cNvPr id="12" name="TextBox 11">
            <a:extLst>
              <a:ext uri="{FF2B5EF4-FFF2-40B4-BE49-F238E27FC236}">
                <a16:creationId xmlns:a16="http://schemas.microsoft.com/office/drawing/2014/main" id="{6845B00D-FDEB-467D-52BC-AEAA2990D409}"/>
              </a:ext>
            </a:extLst>
          </p:cNvPr>
          <p:cNvSpPr txBox="1"/>
          <p:nvPr userDrawn="1"/>
        </p:nvSpPr>
        <p:spPr>
          <a:xfrm>
            <a:off x="7601330" y="4146624"/>
            <a:ext cx="200268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dirty="0">
                <a:ln>
                  <a:noFill/>
                </a:ln>
                <a:solidFill>
                  <a:prstClr val="white"/>
                </a:solidFill>
                <a:effectLst/>
                <a:uLnTx/>
                <a:uFillTx/>
                <a:latin typeface="Calibri"/>
                <a:ea typeface="+mn-ea"/>
                <a:cs typeface="Calibri"/>
              </a:rPr>
              <a:t>Strategic Themes</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AutoShape 3">
            <a:extLst>
              <a:ext uri="{FF2B5EF4-FFF2-40B4-BE49-F238E27FC236}">
                <a16:creationId xmlns:a16="http://schemas.microsoft.com/office/drawing/2014/main" id="{F551CB2B-899E-9356-8BD7-8FF40CF87E95}"/>
              </a:ext>
            </a:extLst>
          </p:cNvPr>
          <p:cNvSpPr/>
          <p:nvPr userDrawn="1"/>
        </p:nvSpPr>
        <p:spPr>
          <a:xfrm>
            <a:off x="7935988" y="4518567"/>
            <a:ext cx="3750915" cy="1411538"/>
          </a:xfrm>
          <a:prstGeom prst="rect">
            <a:avLst/>
          </a:prstGeom>
          <a:noFill/>
        </p:spPr>
        <p:txBody>
          <a:bodyPr/>
          <a:lstStyle/>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srgbClr val="471048"/>
                </a:solidFill>
                <a:effectLst/>
                <a:uLnTx/>
                <a:uFillTx/>
                <a:latin typeface="Calibri"/>
                <a:ea typeface="+mn-ea"/>
                <a:cs typeface="Calibri"/>
              </a:rPr>
              <a:t>Entry</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srgbClr val="471048"/>
                </a:solidFill>
                <a:effectLst/>
                <a:uLnTx/>
                <a:uFillTx/>
                <a:latin typeface="Calibri"/>
                <a:ea typeface="+mn-ea"/>
                <a:cs typeface="Calibri"/>
              </a:rPr>
              <a:t>Career Progression</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srgbClr val="471048"/>
                </a:solidFill>
                <a:effectLst/>
                <a:uLnTx/>
                <a:uFillTx/>
                <a:latin typeface="Calibri"/>
                <a:ea typeface="+mn-ea"/>
                <a:cs typeface="Calibri"/>
              </a:rPr>
              <a:t>Innovation and Disruptive Technologies</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srgbClr val="471048"/>
                </a:solidFill>
                <a:effectLst/>
                <a:uLnTx/>
                <a:uFillTx/>
                <a:latin typeface="Calibri"/>
                <a:ea typeface="+mn-ea"/>
                <a:cs typeface="Calibri"/>
              </a:rPr>
              <a:t>Diversity, Equity and Inclusion (DEI)</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srgbClr val="471048"/>
                </a:solidFill>
                <a:effectLst/>
                <a:uLnTx/>
                <a:uFillTx/>
                <a:latin typeface="Calibri"/>
                <a:ea typeface="+mn-ea"/>
                <a:cs typeface="Calibri"/>
              </a:rPr>
              <a:t>Environmental Sustainability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AutoShape 3">
            <a:extLst>
              <a:ext uri="{FF2B5EF4-FFF2-40B4-BE49-F238E27FC236}">
                <a16:creationId xmlns:a16="http://schemas.microsoft.com/office/drawing/2014/main" id="{9E03AFA4-A136-E782-6E6E-9C5875A9C1CE}"/>
              </a:ext>
            </a:extLst>
          </p:cNvPr>
          <p:cNvSpPr/>
          <p:nvPr userDrawn="1"/>
        </p:nvSpPr>
        <p:spPr>
          <a:xfrm>
            <a:off x="617534" y="4571304"/>
            <a:ext cx="3487688" cy="1567029"/>
          </a:xfrm>
          <a:prstGeom prst="rect">
            <a:avLst/>
          </a:prstGeom>
          <a:solidFill>
            <a:srgbClr val="F1F1F1"/>
          </a:solidFill>
          <a:effectLst>
            <a:outerShdw blurRad="50800" dist="38100" dir="2700000" algn="tl" rotWithShape="0">
              <a:prstClr val="black">
                <a:alpha val="40000"/>
              </a:prstClr>
            </a:outerShdw>
          </a:effectLst>
        </p:spPr>
        <p:txBody>
          <a:bodyPr/>
          <a:lstStyle/>
          <a:p>
            <a:endParaRPr lang="en-US"/>
          </a:p>
        </p:txBody>
      </p:sp>
      <p:sp>
        <p:nvSpPr>
          <p:cNvPr id="15" name="AutoShape 3">
            <a:extLst>
              <a:ext uri="{FF2B5EF4-FFF2-40B4-BE49-F238E27FC236}">
                <a16:creationId xmlns:a16="http://schemas.microsoft.com/office/drawing/2014/main" id="{EDB0FB83-EFB0-AF8E-03B3-3C1466283F42}"/>
              </a:ext>
            </a:extLst>
          </p:cNvPr>
          <p:cNvSpPr/>
          <p:nvPr userDrawn="1"/>
        </p:nvSpPr>
        <p:spPr>
          <a:xfrm>
            <a:off x="1029936" y="4828945"/>
            <a:ext cx="3075286" cy="968131"/>
          </a:xfrm>
          <a:prstGeom prst="rect">
            <a:avLst/>
          </a:prstGeom>
          <a:noFill/>
        </p:spPr>
        <p:txBody>
          <a:bodyPr lIns="91440" tIns="45720" rIns="91440" bIns="45720" anchor="t"/>
          <a:lstStyle/>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srgbClr val="471048"/>
                </a:solidFill>
                <a:effectLst/>
                <a:uLnTx/>
                <a:uFillTx/>
                <a:latin typeface="Calibri"/>
                <a:ea typeface="+mn-ea"/>
                <a:cs typeface="Calibri"/>
              </a:rPr>
              <a:t>Productivity (How we learn)</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srgbClr val="471048"/>
                </a:solidFill>
                <a:effectLst/>
                <a:uLnTx/>
                <a:uFillTx/>
                <a:latin typeface="Calibri"/>
                <a:ea typeface="+mn-ea"/>
                <a:cs typeface="Calibri"/>
              </a:rPr>
              <a:t>Productivity (what we learn)</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srgbClr val="471048"/>
                </a:solidFill>
                <a:effectLst/>
                <a:uLnTx/>
                <a:uFillTx/>
                <a:latin typeface="Calibri"/>
                <a:ea typeface="+mn-ea"/>
                <a:cs typeface="Calibri"/>
              </a:rPr>
              <a:t>Culture (How we treat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14">
            <a:extLst>
              <a:ext uri="{FF2B5EF4-FFF2-40B4-BE49-F238E27FC236}">
                <a16:creationId xmlns:a16="http://schemas.microsoft.com/office/drawing/2014/main" id="{7EF4A669-12DD-F657-141A-4B8D5411B195}"/>
              </a:ext>
            </a:extLst>
          </p:cNvPr>
          <p:cNvSpPr/>
          <p:nvPr userDrawn="1"/>
        </p:nvSpPr>
        <p:spPr>
          <a:xfrm>
            <a:off x="624923" y="4262535"/>
            <a:ext cx="1813978" cy="417326"/>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3">
              <a:alphaModFix amt="81000"/>
            </a:blip>
            <a:stretch>
              <a:fillRect t="-47706" b="-47706"/>
            </a:stretch>
          </a:blipFill>
          <a:effectLst>
            <a:outerShdw blurRad="50800" dist="38100" dir="2700000" algn="tl"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0AC7E7E-DEA8-CB21-5430-F3C2B2E1F086}"/>
              </a:ext>
            </a:extLst>
          </p:cNvPr>
          <p:cNvSpPr txBox="1"/>
          <p:nvPr userDrawn="1"/>
        </p:nvSpPr>
        <p:spPr>
          <a:xfrm>
            <a:off x="628765" y="4295417"/>
            <a:ext cx="122647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dirty="0">
                <a:ln>
                  <a:noFill/>
                </a:ln>
                <a:solidFill>
                  <a:prstClr val="white"/>
                </a:solidFill>
                <a:effectLst/>
                <a:uLnTx/>
                <a:uFillTx/>
                <a:latin typeface="Calibri"/>
                <a:ea typeface="+mn-ea"/>
                <a:cs typeface="Calibri"/>
              </a:rPr>
              <a:t>Key drivers</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03C2212D-B86F-FFA2-381A-D197877EE109}"/>
              </a:ext>
            </a:extLst>
          </p:cNvPr>
          <p:cNvGrpSpPr/>
          <p:nvPr userDrawn="1"/>
        </p:nvGrpSpPr>
        <p:grpSpPr>
          <a:xfrm>
            <a:off x="4490238" y="1517524"/>
            <a:ext cx="2607201" cy="1384372"/>
            <a:chOff x="636005" y="4890250"/>
            <a:chExt cx="2607201" cy="1567029"/>
          </a:xfrm>
          <a:solidFill>
            <a:schemeClr val="bg1">
              <a:lumMod val="95000"/>
            </a:schemeClr>
          </a:solidFill>
        </p:grpSpPr>
        <p:sp>
          <p:nvSpPr>
            <p:cNvPr id="19" name="AutoShape 3">
              <a:extLst>
                <a:ext uri="{FF2B5EF4-FFF2-40B4-BE49-F238E27FC236}">
                  <a16:creationId xmlns:a16="http://schemas.microsoft.com/office/drawing/2014/main" id="{C6494EA2-416A-79B8-C8A6-0FF1C3E7994E}"/>
                </a:ext>
              </a:extLst>
            </p:cNvPr>
            <p:cNvSpPr/>
            <p:nvPr/>
          </p:nvSpPr>
          <p:spPr>
            <a:xfrm>
              <a:off x="636005" y="4890250"/>
              <a:ext cx="2607201" cy="1567029"/>
            </a:xfrm>
            <a:prstGeom prst="rect">
              <a:avLst/>
            </a:prstGeom>
            <a:grpFill/>
            <a:effectLst>
              <a:outerShdw blurRad="50800" dist="38100" dir="2700000" algn="tl" rotWithShape="0">
                <a:prstClr val="black">
                  <a:alpha val="40000"/>
                </a:prstClr>
              </a:outerShdw>
            </a:effectLst>
          </p:spPr>
          <p:txBody>
            <a:bodyPr/>
            <a:lstStyle/>
            <a:p>
              <a:endParaRPr lang="en-US"/>
            </a:p>
          </p:txBody>
        </p:sp>
        <p:sp>
          <p:nvSpPr>
            <p:cNvPr id="20" name="AutoShape 3">
              <a:extLst>
                <a:ext uri="{FF2B5EF4-FFF2-40B4-BE49-F238E27FC236}">
                  <a16:creationId xmlns:a16="http://schemas.microsoft.com/office/drawing/2014/main" id="{B2DF2986-DB54-FE3A-5885-49924D428899}"/>
                </a:ext>
              </a:extLst>
            </p:cNvPr>
            <p:cNvSpPr/>
            <p:nvPr/>
          </p:nvSpPr>
          <p:spPr>
            <a:xfrm>
              <a:off x="938771" y="5170202"/>
              <a:ext cx="1699915" cy="968131"/>
            </a:xfrm>
            <a:prstGeom prst="rect">
              <a:avLst/>
            </a:prstGeom>
            <a:grpFill/>
          </p:spPr>
          <p:txBody>
            <a:bodyPr/>
            <a:lstStyle/>
            <a:p>
              <a:pPr marL="285750" marR="0" lvl="0" indent="-285750" algn="ctr"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srgbClr val="471048"/>
                  </a:solidFill>
                  <a:effectLst/>
                  <a:uLnTx/>
                  <a:uFillTx/>
                  <a:latin typeface="Calibri"/>
                  <a:ea typeface="+mn-ea"/>
                  <a:cs typeface="Calibri"/>
                </a:rPr>
                <a:t>Māori</a:t>
              </a:r>
            </a:p>
            <a:p>
              <a:pPr marL="285750" marR="0" lvl="0" indent="-285750" algn="ctr"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srgbClr val="471048"/>
                  </a:solidFill>
                  <a:effectLst/>
                  <a:uLnTx/>
                  <a:uFillTx/>
                  <a:latin typeface="Calibri"/>
                  <a:ea typeface="+mn-ea"/>
                  <a:cs typeface="Calibri"/>
                </a:rPr>
                <a:t>Pasifika</a:t>
              </a:r>
            </a:p>
            <a:p>
              <a:pPr marL="285750" marR="0" lvl="0" indent="-285750" algn="ctr"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srgbClr val="471048"/>
                  </a:solidFill>
                  <a:effectLst/>
                  <a:uLnTx/>
                  <a:uFillTx/>
                  <a:latin typeface="Calibri"/>
                  <a:ea typeface="+mn-ea"/>
                  <a:cs typeface="Calibri"/>
                </a:rPr>
                <a:t>Women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1" name="Freeform 19">
            <a:extLst>
              <a:ext uri="{FF2B5EF4-FFF2-40B4-BE49-F238E27FC236}">
                <a16:creationId xmlns:a16="http://schemas.microsoft.com/office/drawing/2014/main" id="{7FBB7B36-84A6-96A1-1DD1-89616DD44A1F}"/>
              </a:ext>
            </a:extLst>
          </p:cNvPr>
          <p:cNvSpPr/>
          <p:nvPr userDrawn="1"/>
        </p:nvSpPr>
        <p:spPr>
          <a:xfrm>
            <a:off x="4471434" y="1295934"/>
            <a:ext cx="2002683" cy="41423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4">
              <a:alphaModFix amt="79000"/>
            </a:blip>
            <a:stretch>
              <a:fillRect t="-59988" b="-59988"/>
            </a:stretch>
          </a:blipFill>
        </p:spPr>
        <p:txBody>
          <a:bodyPr/>
          <a:lstStyle/>
          <a:p>
            <a:endParaRPr lang="en-US"/>
          </a:p>
        </p:txBody>
      </p:sp>
      <p:sp>
        <p:nvSpPr>
          <p:cNvPr id="22" name="TextBox 21">
            <a:extLst>
              <a:ext uri="{FF2B5EF4-FFF2-40B4-BE49-F238E27FC236}">
                <a16:creationId xmlns:a16="http://schemas.microsoft.com/office/drawing/2014/main" id="{B13D19FA-B45B-082D-779C-CF2B40411934}"/>
              </a:ext>
            </a:extLst>
          </p:cNvPr>
          <p:cNvSpPr txBox="1"/>
          <p:nvPr userDrawn="1"/>
        </p:nvSpPr>
        <p:spPr>
          <a:xfrm>
            <a:off x="4608154" y="1296191"/>
            <a:ext cx="200268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dirty="0">
                <a:ln>
                  <a:noFill/>
                </a:ln>
                <a:solidFill>
                  <a:prstClr val="white"/>
                </a:solidFill>
                <a:effectLst/>
                <a:uLnTx/>
                <a:uFillTx/>
                <a:latin typeface="Calibri"/>
                <a:ea typeface="+mn-ea"/>
                <a:cs typeface="Calibri"/>
              </a:rPr>
              <a:t>Priority Groups</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D6D16EB1-1F1D-52F3-2A92-DD8AE439C2B4}"/>
              </a:ext>
            </a:extLst>
          </p:cNvPr>
          <p:cNvGrpSpPr/>
          <p:nvPr userDrawn="1"/>
        </p:nvGrpSpPr>
        <p:grpSpPr>
          <a:xfrm>
            <a:off x="4713159" y="3570351"/>
            <a:ext cx="2786808" cy="1340619"/>
            <a:chOff x="5105312" y="3542649"/>
            <a:chExt cx="1770172" cy="851557"/>
          </a:xfrm>
        </p:grpSpPr>
        <p:pic>
          <p:nvPicPr>
            <p:cNvPr id="24" name="Picture 23" descr="A picture containing logo&#10;&#10;Description automatically generated">
              <a:extLst>
                <a:ext uri="{FF2B5EF4-FFF2-40B4-BE49-F238E27FC236}">
                  <a16:creationId xmlns:a16="http://schemas.microsoft.com/office/drawing/2014/main" id="{D9BB276D-AE63-84E9-84DB-CE1F4A174059}"/>
                </a:ext>
              </a:extLst>
            </p:cNvPr>
            <p:cNvPicPr>
              <a:picLocks noChangeAspect="1"/>
            </p:cNvPicPr>
            <p:nvPr/>
          </p:nvPicPr>
          <p:blipFill rotWithShape="1">
            <a:blip r:embed="rId5"/>
            <a:srcRect l="795" r="-795" b="37202"/>
            <a:stretch/>
          </p:blipFill>
          <p:spPr>
            <a:xfrm>
              <a:off x="5105312" y="3542649"/>
              <a:ext cx="1377054" cy="533964"/>
            </a:xfrm>
            <a:prstGeom prst="rect">
              <a:avLst/>
            </a:prstGeom>
          </p:spPr>
        </p:pic>
        <p:sp>
          <p:nvSpPr>
            <p:cNvPr id="25" name="TextBox 24">
              <a:extLst>
                <a:ext uri="{FF2B5EF4-FFF2-40B4-BE49-F238E27FC236}">
                  <a16:creationId xmlns:a16="http://schemas.microsoft.com/office/drawing/2014/main" id="{E6075CF2-C28E-87B5-B957-F11CF5C01011}"/>
                </a:ext>
              </a:extLst>
            </p:cNvPr>
            <p:cNvSpPr txBox="1"/>
            <p:nvPr/>
          </p:nvSpPr>
          <p:spPr>
            <a:xfrm>
              <a:off x="5345265" y="4042308"/>
              <a:ext cx="1530219" cy="351898"/>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NZ" sz="3000" b="1" i="0" u="none" strike="noStrike" kern="1200" cap="none" spc="0" normalizeH="0" baseline="0" noProof="0" dirty="0">
                  <a:ln>
                    <a:noFill/>
                  </a:ln>
                  <a:solidFill>
                    <a:srgbClr val="471048"/>
                  </a:solidFill>
                  <a:effectLst/>
                  <a:uLnTx/>
                  <a:uFillTx/>
                  <a:latin typeface="Calibri"/>
                  <a:ea typeface="+mn-ea"/>
                  <a:cs typeface="Calibri"/>
                </a:rPr>
                <a:t>Projects</a:t>
              </a:r>
            </a:p>
          </p:txBody>
        </p:sp>
      </p:grpSp>
    </p:spTree>
    <p:extLst>
      <p:ext uri="{BB962C8B-B14F-4D97-AF65-F5344CB8AC3E}">
        <p14:creationId xmlns:p14="http://schemas.microsoft.com/office/powerpoint/2010/main" val="18876374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24D6E7-0B55-1D07-C798-C9671A7336E5}"/>
              </a:ext>
            </a:extLst>
          </p:cNvPr>
          <p:cNvPicPr>
            <a:picLocks noChangeAspect="1"/>
          </p:cNvPicPr>
          <p:nvPr userDrawn="1"/>
        </p:nvPicPr>
        <p:blipFill>
          <a:blip r:embed="rId2"/>
          <a:stretch>
            <a:fillRect/>
          </a:stretch>
        </p:blipFill>
        <p:spPr>
          <a:xfrm>
            <a:off x="-105501" y="-59267"/>
            <a:ext cx="12382168" cy="6955765"/>
          </a:xfrm>
          <a:prstGeom prst="rect">
            <a:avLst/>
          </a:prstGeom>
        </p:spPr>
      </p:pic>
      <p:sp>
        <p:nvSpPr>
          <p:cNvPr id="5" name="TextBox 4">
            <a:extLst>
              <a:ext uri="{FF2B5EF4-FFF2-40B4-BE49-F238E27FC236}">
                <a16:creationId xmlns:a16="http://schemas.microsoft.com/office/drawing/2014/main" id="{AD053763-ABFC-0DBE-BB5E-CE41A1FA33F8}"/>
              </a:ext>
            </a:extLst>
          </p:cNvPr>
          <p:cNvSpPr txBox="1"/>
          <p:nvPr userDrawn="1"/>
        </p:nvSpPr>
        <p:spPr>
          <a:xfrm>
            <a:off x="481613" y="592864"/>
            <a:ext cx="1189813" cy="147733"/>
          </a:xfrm>
          <a:prstGeom prst="rect">
            <a:avLst/>
          </a:prstGeom>
          <a:noFill/>
        </p:spPr>
        <p:txBody>
          <a:bodyPr wrap="none" lIns="0" tIns="0" rIns="0" bIns="0"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F26B1D"/>
                </a:solidFill>
                <a:effectLst/>
                <a:uLnTx/>
                <a:uFillTx/>
                <a:latin typeface="Calibri Light" panose="020F0302020204030204"/>
                <a:ea typeface="+mn-ea"/>
                <a:cs typeface="Segoe UI Semibold" panose="020B0702040204020203" pitchFamily="34" charset="0"/>
              </a:rPr>
              <a:t>Con</a:t>
            </a:r>
            <a:r>
              <a:rPr kumimoji="0" lang="fr-FR" sz="1200" b="0" i="0" u="none" strike="noStrike" kern="1200" cap="none" spc="0" normalizeH="0" baseline="0" noProof="0" dirty="0" err="1">
                <a:ln>
                  <a:noFill/>
                </a:ln>
                <a:solidFill>
                  <a:prstClr val="white">
                    <a:lumMod val="75000"/>
                  </a:prstClr>
                </a:solidFill>
                <a:effectLst/>
                <a:uLnTx/>
                <a:uFillTx/>
                <a:latin typeface="Calibri Light" panose="020F0302020204030204"/>
                <a:ea typeface="+mn-ea"/>
                <a:cs typeface="Segoe UI Semibold" panose="020B0702040204020203" pitchFamily="34" charset="0"/>
              </a:rPr>
              <a:t>COVE</a:t>
            </a:r>
            <a:r>
              <a:rPr kumimoji="0" lang="fr-FR" sz="1200" b="0" i="0" u="none" strike="noStrike" kern="1200" cap="none" spc="0" normalizeH="0" baseline="0" noProof="0" dirty="0">
                <a:ln>
                  <a:noFill/>
                </a:ln>
                <a:solidFill>
                  <a:prstClr val="white">
                    <a:lumMod val="75000"/>
                  </a:prstClr>
                </a:solidFill>
                <a:effectLst/>
                <a:uLnTx/>
                <a:uFillTx/>
                <a:latin typeface="Calibri Light" panose="020F0302020204030204"/>
                <a:ea typeface="+mn-ea"/>
                <a:cs typeface="Segoe UI Semibold" panose="020B0702040204020203" pitchFamily="34" charset="0"/>
              </a:rPr>
              <a:t> </a:t>
            </a:r>
            <a:r>
              <a:rPr kumimoji="0" lang="en-NZ" sz="1200" b="0" i="0" u="none" strike="noStrike" kern="1200" cap="none" spc="0" normalizeH="0" baseline="0" noProof="0" dirty="0" err="1">
                <a:ln>
                  <a:noFill/>
                </a:ln>
                <a:solidFill>
                  <a:prstClr val="white">
                    <a:lumMod val="75000"/>
                  </a:prstClr>
                </a:solidFill>
                <a:effectLst/>
                <a:uLnTx/>
                <a:uFillTx/>
                <a:latin typeface="Calibri Light" panose="020F0302020204030204"/>
                <a:ea typeface="+mn-ea"/>
                <a:cs typeface="+mn-cs"/>
              </a:rPr>
              <a:t>Tūhura</a:t>
            </a:r>
            <a:endParaRPr kumimoji="0" lang="en-US" sz="1050" b="0" i="0" u="none" strike="noStrike" kern="1200" cap="none" spc="100" normalizeH="0" baseline="0" noProof="0" dirty="0">
              <a:ln>
                <a:noFill/>
              </a:ln>
              <a:solidFill>
                <a:srgbClr val="F44336"/>
              </a:solidFill>
              <a:effectLst/>
              <a:uLnTx/>
              <a:uFillTx/>
              <a:latin typeface="HelveticaNeueLT Pro 45 Lt" panose="020B0403020202020204" pitchFamily="34" charset="0"/>
              <a:ea typeface="+mn-ea"/>
              <a:cs typeface="Segoe UI" panose="020B0502040204020203" pitchFamily="34" charset="0"/>
            </a:endParaRPr>
          </a:p>
        </p:txBody>
      </p:sp>
      <p:sp>
        <p:nvSpPr>
          <p:cNvPr id="6" name="TextBox 5">
            <a:extLst>
              <a:ext uri="{FF2B5EF4-FFF2-40B4-BE49-F238E27FC236}">
                <a16:creationId xmlns:a16="http://schemas.microsoft.com/office/drawing/2014/main" id="{A80DA435-8484-AB60-855A-099EE149DC23}"/>
              </a:ext>
            </a:extLst>
          </p:cNvPr>
          <p:cNvSpPr txBox="1"/>
          <p:nvPr userDrawn="1"/>
        </p:nvSpPr>
        <p:spPr>
          <a:xfrm>
            <a:off x="873838" y="2042492"/>
            <a:ext cx="10444323" cy="2978764"/>
          </a:xfrm>
          <a:prstGeom prst="rect">
            <a:avLst/>
          </a:prstGeom>
          <a:noFill/>
        </p:spPr>
        <p:txBody>
          <a:bodyPr wrap="square" lIns="0" tIns="0" bIns="0" rtlCol="0" anchor="t">
            <a:spAutoFit/>
          </a:bodyPr>
          <a:lstStyle/>
          <a:p>
            <a:pPr marL="0" marR="0" lvl="0" indent="0" algn="ctr" defTabSz="914400" rtl="0" eaLnBrk="1" fontAlgn="base" latinLnBrk="0" hangingPunct="1">
              <a:lnSpc>
                <a:spcPct val="150000"/>
              </a:lnSpc>
              <a:spcBef>
                <a:spcPts val="0"/>
              </a:spcBef>
              <a:spcAft>
                <a:spcPts val="500"/>
              </a:spcAft>
              <a:buClrTx/>
              <a:buSzTx/>
              <a:buFontTx/>
              <a:buNone/>
              <a:tabLst/>
              <a:defRPr/>
            </a:pPr>
            <a:r>
              <a:rPr kumimoji="0" lang="en-NZ" sz="20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If we can improve skills and provide clear career pathways in these industries, </a:t>
            </a:r>
          </a:p>
          <a:p>
            <a:pPr marL="0" marR="0" lvl="0" indent="0" algn="ctr" defTabSz="914400" rtl="0" eaLnBrk="1" fontAlgn="base" latinLnBrk="0" hangingPunct="1">
              <a:lnSpc>
                <a:spcPct val="150000"/>
              </a:lnSpc>
              <a:spcBef>
                <a:spcPts val="0"/>
              </a:spcBef>
              <a:spcAft>
                <a:spcPts val="500"/>
              </a:spcAft>
              <a:buClrTx/>
              <a:buSzTx/>
              <a:buFontTx/>
              <a:buNone/>
              <a:tabLst/>
              <a:defRPr/>
            </a:pPr>
            <a:r>
              <a:rPr kumimoji="0" lang="en-NZ" sz="20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employers will have a highly skilled and productive workforce; </a:t>
            </a:r>
          </a:p>
          <a:p>
            <a:pPr marL="0" marR="0" lvl="0" indent="0" algn="ctr" defTabSz="914400" rtl="0" eaLnBrk="1" fontAlgn="base" latinLnBrk="0" hangingPunct="1">
              <a:lnSpc>
                <a:spcPct val="150000"/>
              </a:lnSpc>
              <a:spcBef>
                <a:spcPts val="0"/>
              </a:spcBef>
              <a:spcAft>
                <a:spcPts val="500"/>
              </a:spcAft>
              <a:buClrTx/>
              <a:buSzTx/>
              <a:buFontTx/>
              <a:buNone/>
              <a:tabLst/>
              <a:defRPr/>
            </a:pPr>
            <a:r>
              <a:rPr kumimoji="0" lang="en-NZ" sz="20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employees will have greater job security,</a:t>
            </a:r>
          </a:p>
          <a:p>
            <a:pPr marL="0" marR="0" lvl="0" indent="0" algn="ctr" defTabSz="914400" rtl="0" eaLnBrk="1" fontAlgn="base" latinLnBrk="0" hangingPunct="1">
              <a:lnSpc>
                <a:spcPct val="150000"/>
              </a:lnSpc>
              <a:spcBef>
                <a:spcPts val="0"/>
              </a:spcBef>
              <a:spcAft>
                <a:spcPts val="500"/>
              </a:spcAft>
              <a:buClrTx/>
              <a:buSzTx/>
              <a:buFontTx/>
              <a:buNone/>
              <a:tabLst/>
              <a:defRPr/>
            </a:pPr>
            <a:r>
              <a:rPr kumimoji="0" lang="en-NZ" sz="20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improved earnings and opportunities for training and career development; potential employees will see the industries as attractive; </a:t>
            </a:r>
          </a:p>
          <a:p>
            <a:pPr marL="0" marR="0" lvl="0" indent="0" algn="ctr" defTabSz="914400" rtl="0" eaLnBrk="1" fontAlgn="base" latinLnBrk="0" hangingPunct="1">
              <a:lnSpc>
                <a:spcPct val="150000"/>
              </a:lnSpc>
              <a:spcBef>
                <a:spcPts val="0"/>
              </a:spcBef>
              <a:spcAft>
                <a:spcPts val="500"/>
              </a:spcAft>
              <a:buClrTx/>
              <a:buSzTx/>
              <a:buFontTx/>
              <a:buNone/>
              <a:tabLst/>
              <a:defRPr/>
            </a:pPr>
            <a:r>
              <a:rPr kumimoji="0" lang="en-NZ" sz="20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and New Zealand will be stronger economically.</a:t>
            </a:r>
            <a:endParaRPr kumimoji="0" lang="en-GB" sz="20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81563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7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9E0FDE-45CB-3042-42FF-48192F0DD9A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99543CF-E57A-D4DA-6123-83639EF67FDC}"/>
              </a:ext>
            </a:extLst>
          </p:cNvPr>
          <p:cNvSpPr>
            <a:spLocks noGrp="1"/>
          </p:cNvSpPr>
          <p:nvPr>
            <p:ph type="title"/>
          </p:nvPr>
        </p:nvSpPr>
        <p:spPr>
          <a:xfrm>
            <a:off x="831850" y="1709738"/>
            <a:ext cx="6583558" cy="2852737"/>
          </a:xfrm>
          <a:prstGeom prst="rect">
            <a:avLst/>
          </a:prstGeom>
        </p:spPr>
        <p:txBody>
          <a:bodyPr anchor="b"/>
          <a:lstStyle>
            <a:lvl1pPr>
              <a:defRPr sz="6000" b="1">
                <a:solidFill>
                  <a:schemeClr val="bg1"/>
                </a:solidFill>
                <a:latin typeface="+mn-lt"/>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3132A58D-8476-794F-64D1-BA63AE7FA5DA}"/>
              </a:ext>
            </a:extLst>
          </p:cNvPr>
          <p:cNvSpPr>
            <a:spLocks noGrp="1"/>
          </p:cNvSpPr>
          <p:nvPr>
            <p:ph type="body" idx="1"/>
          </p:nvPr>
        </p:nvSpPr>
        <p:spPr>
          <a:xfrm>
            <a:off x="831850" y="4589463"/>
            <a:ext cx="5794418" cy="921989"/>
          </a:xfrm>
          <a:prstGeom prst="rect">
            <a:avLst/>
          </a:prstGeo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804368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31D360-9BF5-B0C4-1DDD-B2D2D7D6F49B}"/>
              </a:ext>
            </a:extLst>
          </p:cNvPr>
          <p:cNvPicPr>
            <a:picLocks noChangeAspect="1"/>
          </p:cNvPicPr>
          <p:nvPr userDrawn="1"/>
        </p:nvPicPr>
        <p:blipFill>
          <a:blip r:embed="rId2"/>
          <a:stretch>
            <a:fillRect/>
          </a:stretch>
        </p:blipFill>
        <p:spPr>
          <a:xfrm>
            <a:off x="-16934" y="-42932"/>
            <a:ext cx="12208934" cy="6900931"/>
          </a:xfrm>
          <a:prstGeom prst="rect">
            <a:avLst/>
          </a:prstGeom>
        </p:spPr>
      </p:pic>
      <p:sp>
        <p:nvSpPr>
          <p:cNvPr id="4" name="TextBox 3">
            <a:extLst>
              <a:ext uri="{FF2B5EF4-FFF2-40B4-BE49-F238E27FC236}">
                <a16:creationId xmlns:a16="http://schemas.microsoft.com/office/drawing/2014/main" id="{C51599A1-1A51-8BD5-5EA5-E096C0234C32}"/>
              </a:ext>
            </a:extLst>
          </p:cNvPr>
          <p:cNvSpPr txBox="1"/>
          <p:nvPr userDrawn="1"/>
        </p:nvSpPr>
        <p:spPr>
          <a:xfrm>
            <a:off x="1405465" y="1155753"/>
            <a:ext cx="7001933" cy="671274"/>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NZ" sz="3600" b="1" i="0" u="none" strike="noStrike" kern="1200" cap="none" spc="0" normalizeH="0" baseline="0" noProof="0" dirty="0">
                <a:ln>
                  <a:noFill/>
                </a:ln>
                <a:solidFill>
                  <a:prstClr val="white"/>
                </a:solidFill>
                <a:effectLst/>
                <a:uLnTx/>
                <a:uFillTx/>
                <a:latin typeface="Calibri"/>
                <a:ea typeface="+mn-ea"/>
                <a:cs typeface="Calibri"/>
              </a:rPr>
              <a:t> Join us to shape the future</a:t>
            </a:r>
          </a:p>
        </p:txBody>
      </p:sp>
      <p:sp>
        <p:nvSpPr>
          <p:cNvPr id="5" name="TextBox 4">
            <a:extLst>
              <a:ext uri="{FF2B5EF4-FFF2-40B4-BE49-F238E27FC236}">
                <a16:creationId xmlns:a16="http://schemas.microsoft.com/office/drawing/2014/main" id="{787EA3E1-2596-1461-88C6-7A0911D6DA7F}"/>
              </a:ext>
            </a:extLst>
          </p:cNvPr>
          <p:cNvSpPr txBox="1"/>
          <p:nvPr userDrawn="1"/>
        </p:nvSpPr>
        <p:spPr>
          <a:xfrm>
            <a:off x="1600200" y="2075905"/>
            <a:ext cx="8991600" cy="2472472"/>
          </a:xfrm>
          <a:prstGeom prst="rect">
            <a:avLst/>
          </a:prstGeom>
          <a:noFill/>
        </p:spPr>
        <p:txBody>
          <a:bodyPr wrap="square" lIns="0" tIns="0" bIns="0" rtlCol="0" anchor="t">
            <a:spAutoFit/>
          </a:bodyPr>
          <a:lstStyle/>
          <a:p>
            <a:pPr marL="0" marR="0" lvl="0" indent="0" algn="l" defTabSz="914400" rtl="0" eaLnBrk="1" fontAlgn="base" latinLnBrk="0" hangingPunct="1">
              <a:lnSpc>
                <a:spcPct val="100000"/>
              </a:lnSpc>
              <a:spcBef>
                <a:spcPct val="0"/>
              </a:spcBef>
              <a:spcAft>
                <a:spcPts val="500"/>
              </a:spcAft>
              <a:buClrTx/>
              <a:buSzTx/>
              <a:buFontTx/>
              <a:buNone/>
              <a:tabLst/>
              <a:defRPr/>
            </a:pPr>
            <a:r>
              <a:rPr kumimoji="0" lang="en-NZ" sz="1800" b="0" i="0" u="none" strike="noStrike" kern="1200" cap="none" spc="0" normalizeH="0" baseline="0" noProof="0" dirty="0">
                <a:ln>
                  <a:noFill/>
                </a:ln>
                <a:solidFill>
                  <a:prstClr val="white"/>
                </a:solidFill>
                <a:effectLst/>
                <a:uLnTx/>
                <a:uFillTx/>
                <a:latin typeface="Calibri"/>
                <a:ea typeface="+mn-ea"/>
                <a:cs typeface="Calibri"/>
              </a:rPr>
              <a:t>If you are a Construction and Infrastructure related business or sole trader, you can request to become a </a:t>
            </a:r>
            <a:r>
              <a:rPr kumimoji="0" lang="en-NZ" sz="1800" b="0" i="0" u="none" strike="noStrike" kern="1200" cap="none" spc="0" normalizeH="0" baseline="0" noProof="0" dirty="0" err="1">
                <a:ln>
                  <a:noFill/>
                </a:ln>
                <a:solidFill>
                  <a:prstClr val="white"/>
                </a:solidFill>
                <a:effectLst/>
                <a:uLnTx/>
                <a:uFillTx/>
                <a:latin typeface="Calibri"/>
                <a:ea typeface="+mn-ea"/>
                <a:cs typeface="Calibri"/>
              </a:rPr>
              <a:t>ConCOVE</a:t>
            </a:r>
            <a:r>
              <a:rPr kumimoji="0" lang="en-NZ" sz="1800" b="0" i="0" u="none" strike="noStrike" kern="1200" cap="none" spc="0" normalizeH="0" baseline="0" noProof="0" dirty="0">
                <a:ln>
                  <a:noFill/>
                </a:ln>
                <a:solidFill>
                  <a:prstClr val="white"/>
                </a:solidFill>
                <a:effectLst/>
                <a:uLnTx/>
                <a:uFillTx/>
                <a:latin typeface="Calibri"/>
                <a:ea typeface="+mn-ea"/>
                <a:cs typeface="Calibri"/>
              </a:rPr>
              <a:t> member at any time.  </a:t>
            </a:r>
          </a:p>
          <a:p>
            <a:pPr marL="0" marR="0" lvl="0" indent="0" algn="l" defTabSz="914400" rtl="0" eaLnBrk="1" fontAlgn="base" latinLnBrk="0" hangingPunct="1">
              <a:lnSpc>
                <a:spcPct val="100000"/>
              </a:lnSpc>
              <a:spcBef>
                <a:spcPct val="0"/>
              </a:spcBef>
              <a:spcAft>
                <a:spcPts val="500"/>
              </a:spcAft>
              <a:buClrTx/>
              <a:buSzTx/>
              <a:buFontTx/>
              <a:buNone/>
              <a:tabLst/>
              <a:defRPr/>
            </a:pPr>
            <a:endParaRPr kumimoji="0" lang="en-NZ" sz="1800" b="0" i="0" u="none" strike="noStrike" kern="1200" cap="none" spc="0" normalizeH="0" baseline="0" noProof="0" dirty="0">
              <a:ln>
                <a:noFill/>
              </a:ln>
              <a:solidFill>
                <a:prstClr val="white"/>
              </a:solidFill>
              <a:effectLst/>
              <a:uLnTx/>
              <a:uFillTx/>
              <a:latin typeface="Calibri"/>
              <a:ea typeface="+mn-ea"/>
              <a:cs typeface="Calibri"/>
            </a:endParaRPr>
          </a:p>
          <a:p>
            <a:pPr marL="0" marR="0" lvl="0" indent="0" algn="l" defTabSz="914400" rtl="0" eaLnBrk="1" fontAlgn="base" latinLnBrk="0" hangingPunct="1">
              <a:lnSpc>
                <a:spcPct val="100000"/>
              </a:lnSpc>
              <a:spcBef>
                <a:spcPct val="0"/>
              </a:spcBef>
              <a:spcAft>
                <a:spcPts val="500"/>
              </a:spcAft>
              <a:buClrTx/>
              <a:buSzTx/>
              <a:buFontTx/>
              <a:buNone/>
              <a:tabLst/>
              <a:defRPr/>
            </a:pPr>
            <a:r>
              <a:rPr kumimoji="0" lang="en-NZ" sz="1800" b="0" i="0" u="none" strike="noStrike" kern="1200" cap="none" spc="0" normalizeH="0" baseline="0" noProof="0" dirty="0">
                <a:ln>
                  <a:noFill/>
                </a:ln>
                <a:solidFill>
                  <a:prstClr val="white"/>
                </a:solidFill>
                <a:effectLst/>
                <a:uLnTx/>
                <a:uFillTx/>
                <a:latin typeface="Calibri"/>
                <a:ea typeface="+mn-ea"/>
                <a:cs typeface="Calibri"/>
              </a:rPr>
              <a:t>The </a:t>
            </a:r>
            <a:r>
              <a:rPr kumimoji="0" lang="en-NZ" sz="1800" b="0" i="0" u="none" strike="noStrike" kern="1200" cap="none" spc="0" normalizeH="0" baseline="0" noProof="0" dirty="0" err="1">
                <a:ln>
                  <a:noFill/>
                </a:ln>
                <a:solidFill>
                  <a:prstClr val="white"/>
                </a:solidFill>
                <a:effectLst/>
                <a:uLnTx/>
                <a:uFillTx/>
                <a:latin typeface="Calibri"/>
                <a:ea typeface="+mn-ea"/>
                <a:cs typeface="Calibri"/>
              </a:rPr>
              <a:t>ConCOVE</a:t>
            </a:r>
            <a:r>
              <a:rPr kumimoji="0" lang="en-NZ" sz="1800" b="0" i="0" u="none" strike="noStrike" kern="1200" cap="none" spc="0" normalizeH="0" baseline="0" noProof="0" dirty="0">
                <a:ln>
                  <a:noFill/>
                </a:ln>
                <a:solidFill>
                  <a:prstClr val="white"/>
                </a:solidFill>
                <a:effectLst/>
                <a:uLnTx/>
                <a:uFillTx/>
                <a:latin typeface="Calibri"/>
                <a:ea typeface="+mn-ea"/>
                <a:cs typeface="Calibri"/>
              </a:rPr>
              <a:t> membership is free, and you will be consulted on projects, kept up to date with our latest developments and invited to future events, presentations and workshops.</a:t>
            </a:r>
          </a:p>
          <a:p>
            <a:pPr marL="0" marR="0" lvl="0" indent="0" algn="l" defTabSz="914400" rtl="0" eaLnBrk="1" fontAlgn="base" latinLnBrk="0" hangingPunct="1">
              <a:lnSpc>
                <a:spcPct val="100000"/>
              </a:lnSpc>
              <a:spcBef>
                <a:spcPct val="0"/>
              </a:spcBef>
              <a:spcAft>
                <a:spcPts val="500"/>
              </a:spcAft>
              <a:buClrTx/>
              <a:buSzTx/>
              <a:buFontTx/>
              <a:buNone/>
              <a:tabLst/>
              <a:defRPr/>
            </a:pPr>
            <a:endParaRPr kumimoji="0" lang="en-NZ" altLang="en-US" sz="1800" b="0" i="0" u="none" strike="noStrike" kern="1200" cap="none" spc="0" normalizeH="0" baseline="0" noProof="0" dirty="0">
              <a:ln>
                <a:noFill/>
              </a:ln>
              <a:solidFill>
                <a:prstClr val="white"/>
              </a:solidFill>
              <a:effectLst/>
              <a:uLnTx/>
              <a:uFillTx/>
              <a:latin typeface="Calibri"/>
              <a:ea typeface="+mn-ea"/>
              <a:cs typeface="Calibri"/>
            </a:endParaRPr>
          </a:p>
          <a:p>
            <a:pPr marL="0" marR="0" lvl="0" indent="0" algn="l" defTabSz="914400" rtl="0" eaLnBrk="1" fontAlgn="base" latinLnBrk="0" hangingPunct="1">
              <a:lnSpc>
                <a:spcPct val="100000"/>
              </a:lnSpc>
              <a:spcBef>
                <a:spcPct val="0"/>
              </a:spcBef>
              <a:spcAft>
                <a:spcPts val="500"/>
              </a:spcAft>
              <a:buClrTx/>
              <a:buSzTx/>
              <a:buFontTx/>
              <a:buNone/>
              <a:tabLst/>
              <a:defRPr/>
            </a:pPr>
            <a:r>
              <a:rPr kumimoji="0" lang="en-NZ" altLang="en-US" sz="1800" b="0" i="0" u="none" strike="noStrike" kern="1200" cap="none" spc="0" normalizeH="0" baseline="0" noProof="0" dirty="0">
                <a:ln>
                  <a:noFill/>
                </a:ln>
                <a:solidFill>
                  <a:prstClr val="white"/>
                </a:solidFill>
                <a:effectLst/>
                <a:uLnTx/>
                <a:uFillTx/>
                <a:latin typeface="Calibri"/>
                <a:ea typeface="+mn-ea"/>
                <a:cs typeface="Calibri"/>
              </a:rPr>
              <a:t>We welcome you to complete the membership application and join us on the </a:t>
            </a:r>
            <a:r>
              <a:rPr kumimoji="0" lang="en-NZ" altLang="en-US" sz="1800" b="0" i="0" u="none" strike="noStrike" kern="1200" cap="none" spc="0" normalizeH="0" baseline="0" noProof="0" dirty="0" err="1">
                <a:ln>
                  <a:noFill/>
                </a:ln>
                <a:solidFill>
                  <a:prstClr val="white"/>
                </a:solidFill>
                <a:effectLst/>
                <a:uLnTx/>
                <a:uFillTx/>
                <a:latin typeface="Calibri"/>
                <a:ea typeface="+mn-ea"/>
                <a:cs typeface="Calibri"/>
              </a:rPr>
              <a:t>ConCOVE</a:t>
            </a:r>
            <a:r>
              <a:rPr kumimoji="0" lang="en-NZ" altLang="en-US" sz="1800" b="0" i="0" u="none" strike="noStrike" kern="1200" cap="none" spc="0" normalizeH="0" baseline="0" noProof="0" dirty="0">
                <a:ln>
                  <a:noFill/>
                </a:ln>
                <a:solidFill>
                  <a:prstClr val="white"/>
                </a:solidFill>
                <a:effectLst/>
                <a:uLnTx/>
                <a:uFillTx/>
                <a:latin typeface="Calibri"/>
                <a:ea typeface="+mn-ea"/>
                <a:cs typeface="Calibri"/>
              </a:rPr>
              <a:t> website. </a:t>
            </a:r>
            <a:endParaRPr kumimoji="0" lang="en-US" altLang="en-US" sz="18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6" name="Rectangle: Rounded Corners 5">
            <a:hlinkClick r:id="rId3"/>
            <a:extLst>
              <a:ext uri="{FF2B5EF4-FFF2-40B4-BE49-F238E27FC236}">
                <a16:creationId xmlns:a16="http://schemas.microsoft.com/office/drawing/2014/main" id="{BAE1C39A-5765-33E4-87D2-1DBC5E181635}"/>
              </a:ext>
            </a:extLst>
          </p:cNvPr>
          <p:cNvSpPr/>
          <p:nvPr userDrawn="1"/>
        </p:nvSpPr>
        <p:spPr>
          <a:xfrm>
            <a:off x="1600200" y="5046134"/>
            <a:ext cx="3750733" cy="778933"/>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dirty="0">
                <a:ln>
                  <a:noFill/>
                </a:ln>
                <a:solidFill>
                  <a:prstClr val="white"/>
                </a:solidFill>
                <a:effectLst/>
                <a:uLnTx/>
                <a:uFillTx/>
                <a:latin typeface="Calibri" panose="020F0502020204030204"/>
                <a:ea typeface="+mn-ea"/>
                <a:cs typeface="+mn-cs"/>
              </a:rPr>
              <a:t>Become a </a:t>
            </a:r>
            <a:r>
              <a:rPr kumimoji="0" lang="en-NZ" sz="1800" b="1" i="0" u="none" strike="noStrike" kern="1200" cap="none" spc="0" normalizeH="0" baseline="0" noProof="0" dirty="0" err="1">
                <a:ln>
                  <a:noFill/>
                </a:ln>
                <a:solidFill>
                  <a:prstClr val="white"/>
                </a:solidFill>
                <a:effectLst/>
                <a:uLnTx/>
                <a:uFillTx/>
                <a:latin typeface="Calibri" panose="020F0502020204030204"/>
                <a:ea typeface="+mn-ea"/>
                <a:cs typeface="+mn-cs"/>
              </a:rPr>
              <a:t>ConCOVE</a:t>
            </a:r>
            <a:r>
              <a:rPr kumimoji="0" lang="en-NZ" sz="1800" b="1" i="0" u="none" strike="noStrike" kern="1200" cap="none" spc="0" normalizeH="0" baseline="0" noProof="0" dirty="0">
                <a:ln>
                  <a:noFill/>
                </a:ln>
                <a:solidFill>
                  <a:prstClr val="white"/>
                </a:solidFill>
                <a:effectLst/>
                <a:uLnTx/>
                <a:uFillTx/>
                <a:latin typeface="Calibri" panose="020F0502020204030204"/>
                <a:ea typeface="+mn-ea"/>
                <a:cs typeface="+mn-cs"/>
              </a:rPr>
              <a:t> member</a:t>
            </a: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305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4F04E9-8817-0A36-3E5F-68F14DC7F9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99543CF-E57A-D4DA-6123-83639EF67FDC}"/>
              </a:ext>
            </a:extLst>
          </p:cNvPr>
          <p:cNvSpPr>
            <a:spLocks noGrp="1"/>
          </p:cNvSpPr>
          <p:nvPr>
            <p:ph type="title"/>
          </p:nvPr>
        </p:nvSpPr>
        <p:spPr>
          <a:xfrm>
            <a:off x="831850" y="2843408"/>
            <a:ext cx="9239076" cy="1719067"/>
          </a:xfrm>
          <a:prstGeom prst="rect">
            <a:avLst/>
          </a:prstGeom>
        </p:spPr>
        <p:txBody>
          <a:bodyPr anchor="b"/>
          <a:lstStyle>
            <a:lvl1pPr>
              <a:defRPr sz="6000" b="1">
                <a:solidFill>
                  <a:schemeClr val="bg1"/>
                </a:solidFill>
                <a:latin typeface="+mn-lt"/>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3132A58D-8476-794F-64D1-BA63AE7FA5DA}"/>
              </a:ext>
            </a:extLst>
          </p:cNvPr>
          <p:cNvSpPr>
            <a:spLocks noGrp="1"/>
          </p:cNvSpPr>
          <p:nvPr>
            <p:ph type="body" idx="1"/>
          </p:nvPr>
        </p:nvSpPr>
        <p:spPr>
          <a:xfrm>
            <a:off x="831849" y="4589463"/>
            <a:ext cx="9627383" cy="921989"/>
          </a:xfrm>
          <a:prstGeom prst="rect">
            <a:avLst/>
          </a:prstGeo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162422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3D53C3-CCD4-ED0D-9C58-0DEC2939A2AB}"/>
              </a:ext>
            </a:extLst>
          </p:cNvPr>
          <p:cNvPicPr>
            <a:picLocks noChangeAspect="1"/>
          </p:cNvPicPr>
          <p:nvPr userDrawn="1"/>
        </p:nvPicPr>
        <p:blipFill>
          <a:blip r:embed="rId2"/>
          <a:stretch>
            <a:fillRect/>
          </a:stretch>
        </p:blipFill>
        <p:spPr>
          <a:xfrm>
            <a:off x="1" y="-87682"/>
            <a:ext cx="12192000" cy="6945682"/>
          </a:xfrm>
          <a:prstGeom prst="rect">
            <a:avLst/>
          </a:prstGeom>
        </p:spPr>
      </p:pic>
      <p:sp>
        <p:nvSpPr>
          <p:cNvPr id="2" name="Title 1">
            <a:extLst>
              <a:ext uri="{FF2B5EF4-FFF2-40B4-BE49-F238E27FC236}">
                <a16:creationId xmlns:a16="http://schemas.microsoft.com/office/drawing/2014/main" id="{899543CF-E57A-D4DA-6123-83639EF67FDC}"/>
              </a:ext>
            </a:extLst>
          </p:cNvPr>
          <p:cNvSpPr>
            <a:spLocks noGrp="1"/>
          </p:cNvSpPr>
          <p:nvPr>
            <p:ph type="title"/>
          </p:nvPr>
        </p:nvSpPr>
        <p:spPr>
          <a:xfrm>
            <a:off x="831850" y="2843408"/>
            <a:ext cx="9239076" cy="1719067"/>
          </a:xfrm>
          <a:prstGeom prst="rect">
            <a:avLst/>
          </a:prstGeom>
        </p:spPr>
        <p:txBody>
          <a:bodyPr anchor="b"/>
          <a:lstStyle>
            <a:lvl1pPr>
              <a:defRPr sz="6000" b="1">
                <a:solidFill>
                  <a:schemeClr val="bg1"/>
                </a:solidFill>
                <a:latin typeface="+mn-lt"/>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3132A58D-8476-794F-64D1-BA63AE7FA5DA}"/>
              </a:ext>
            </a:extLst>
          </p:cNvPr>
          <p:cNvSpPr>
            <a:spLocks noGrp="1"/>
          </p:cNvSpPr>
          <p:nvPr>
            <p:ph type="body" idx="1"/>
          </p:nvPr>
        </p:nvSpPr>
        <p:spPr>
          <a:xfrm>
            <a:off x="831849" y="4589463"/>
            <a:ext cx="9627383" cy="921989"/>
          </a:xfrm>
          <a:prstGeom prst="rect">
            <a:avLst/>
          </a:prstGeo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919281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BA98E7-21D8-10DC-1C42-3F91036274F6}"/>
              </a:ext>
            </a:extLst>
          </p:cNvPr>
          <p:cNvPicPr>
            <a:picLocks noChangeAspect="1"/>
          </p:cNvPicPr>
          <p:nvPr userDrawn="1"/>
        </p:nvPicPr>
        <p:blipFill>
          <a:blip r:embed="rId2"/>
          <a:stretch>
            <a:fillRect/>
          </a:stretch>
        </p:blipFill>
        <p:spPr>
          <a:xfrm>
            <a:off x="0" y="0"/>
            <a:ext cx="12192000" cy="6856333"/>
          </a:xfrm>
          <a:prstGeom prst="rect">
            <a:avLst/>
          </a:prstGeom>
        </p:spPr>
      </p:pic>
      <p:sp>
        <p:nvSpPr>
          <p:cNvPr id="2" name="Title 1">
            <a:extLst>
              <a:ext uri="{FF2B5EF4-FFF2-40B4-BE49-F238E27FC236}">
                <a16:creationId xmlns:a16="http://schemas.microsoft.com/office/drawing/2014/main" id="{899543CF-E57A-D4DA-6123-83639EF67FDC}"/>
              </a:ext>
            </a:extLst>
          </p:cNvPr>
          <p:cNvSpPr>
            <a:spLocks noGrp="1"/>
          </p:cNvSpPr>
          <p:nvPr>
            <p:ph type="title"/>
          </p:nvPr>
        </p:nvSpPr>
        <p:spPr>
          <a:xfrm>
            <a:off x="831850" y="2843408"/>
            <a:ext cx="9239076" cy="1719067"/>
          </a:xfrm>
          <a:prstGeom prst="rect">
            <a:avLst/>
          </a:prstGeom>
        </p:spPr>
        <p:txBody>
          <a:bodyPr anchor="b"/>
          <a:lstStyle>
            <a:lvl1pPr>
              <a:defRPr sz="6000" b="1">
                <a:solidFill>
                  <a:schemeClr val="bg1"/>
                </a:solidFill>
                <a:latin typeface="+mn-lt"/>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3132A58D-8476-794F-64D1-BA63AE7FA5DA}"/>
              </a:ext>
            </a:extLst>
          </p:cNvPr>
          <p:cNvSpPr>
            <a:spLocks noGrp="1"/>
          </p:cNvSpPr>
          <p:nvPr>
            <p:ph type="body" idx="1"/>
          </p:nvPr>
        </p:nvSpPr>
        <p:spPr>
          <a:xfrm>
            <a:off x="831849" y="4589463"/>
            <a:ext cx="9627383" cy="921989"/>
          </a:xfrm>
          <a:prstGeom prst="rect">
            <a:avLst/>
          </a:prstGeo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92364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ECEFC0-0C29-DAA4-3F36-63CA3B1340B0}"/>
              </a:ext>
            </a:extLst>
          </p:cNvPr>
          <p:cNvPicPr>
            <a:picLocks noChangeAspect="1"/>
          </p:cNvPicPr>
          <p:nvPr userDrawn="1"/>
        </p:nvPicPr>
        <p:blipFill rotWithShape="1">
          <a:blip r:embed="rId2"/>
          <a:srcRect t="1461"/>
          <a:stretch/>
        </p:blipFill>
        <p:spPr>
          <a:xfrm>
            <a:off x="0" y="0"/>
            <a:ext cx="12192000" cy="6858000"/>
          </a:xfrm>
          <a:prstGeom prst="rect">
            <a:avLst/>
          </a:prstGeom>
        </p:spPr>
      </p:pic>
      <p:sp>
        <p:nvSpPr>
          <p:cNvPr id="2" name="Title 1">
            <a:extLst>
              <a:ext uri="{FF2B5EF4-FFF2-40B4-BE49-F238E27FC236}">
                <a16:creationId xmlns:a16="http://schemas.microsoft.com/office/drawing/2014/main" id="{899543CF-E57A-D4DA-6123-83639EF67FDC}"/>
              </a:ext>
            </a:extLst>
          </p:cNvPr>
          <p:cNvSpPr>
            <a:spLocks noGrp="1"/>
          </p:cNvSpPr>
          <p:nvPr>
            <p:ph type="title"/>
          </p:nvPr>
        </p:nvSpPr>
        <p:spPr>
          <a:xfrm>
            <a:off x="831850" y="2843408"/>
            <a:ext cx="9239076" cy="1719067"/>
          </a:xfrm>
          <a:prstGeom prst="rect">
            <a:avLst/>
          </a:prstGeom>
        </p:spPr>
        <p:txBody>
          <a:bodyPr anchor="b"/>
          <a:lstStyle>
            <a:lvl1pPr>
              <a:defRPr sz="6000" b="1">
                <a:solidFill>
                  <a:schemeClr val="bg1"/>
                </a:solidFill>
                <a:latin typeface="+mn-lt"/>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3132A58D-8476-794F-64D1-BA63AE7FA5DA}"/>
              </a:ext>
            </a:extLst>
          </p:cNvPr>
          <p:cNvSpPr>
            <a:spLocks noGrp="1"/>
          </p:cNvSpPr>
          <p:nvPr>
            <p:ph type="body" idx="1"/>
          </p:nvPr>
        </p:nvSpPr>
        <p:spPr>
          <a:xfrm>
            <a:off x="831849" y="4589463"/>
            <a:ext cx="9627383" cy="921989"/>
          </a:xfrm>
          <a:prstGeom prst="rect">
            <a:avLst/>
          </a:prstGeo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110382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C457A3-070C-1C66-BE67-3F453A4D2BEA}"/>
              </a:ext>
            </a:extLst>
          </p:cNvPr>
          <p:cNvPicPr>
            <a:picLocks noChangeAspect="1"/>
          </p:cNvPicPr>
          <p:nvPr userDrawn="1"/>
        </p:nvPicPr>
        <p:blipFill>
          <a:blip r:embed="rId2"/>
          <a:stretch>
            <a:fillRect/>
          </a:stretch>
        </p:blipFill>
        <p:spPr>
          <a:xfrm>
            <a:off x="0" y="4977"/>
            <a:ext cx="12192000" cy="6848046"/>
          </a:xfrm>
          <a:prstGeom prst="rect">
            <a:avLst/>
          </a:prstGeom>
        </p:spPr>
      </p:pic>
      <p:sp>
        <p:nvSpPr>
          <p:cNvPr id="2" name="Title 1">
            <a:extLst>
              <a:ext uri="{FF2B5EF4-FFF2-40B4-BE49-F238E27FC236}">
                <a16:creationId xmlns:a16="http://schemas.microsoft.com/office/drawing/2014/main" id="{899543CF-E57A-D4DA-6123-83639EF67FDC}"/>
              </a:ext>
            </a:extLst>
          </p:cNvPr>
          <p:cNvSpPr>
            <a:spLocks noGrp="1"/>
          </p:cNvSpPr>
          <p:nvPr>
            <p:ph type="title"/>
          </p:nvPr>
        </p:nvSpPr>
        <p:spPr>
          <a:xfrm>
            <a:off x="831850" y="2843408"/>
            <a:ext cx="9239076" cy="1719067"/>
          </a:xfrm>
          <a:prstGeom prst="rect">
            <a:avLst/>
          </a:prstGeom>
        </p:spPr>
        <p:txBody>
          <a:bodyPr anchor="b"/>
          <a:lstStyle>
            <a:lvl1pPr>
              <a:defRPr sz="6000" b="1">
                <a:solidFill>
                  <a:schemeClr val="bg1"/>
                </a:solidFill>
                <a:latin typeface="+mn-lt"/>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3132A58D-8476-794F-64D1-BA63AE7FA5DA}"/>
              </a:ext>
            </a:extLst>
          </p:cNvPr>
          <p:cNvSpPr>
            <a:spLocks noGrp="1"/>
          </p:cNvSpPr>
          <p:nvPr>
            <p:ph type="body" idx="1"/>
          </p:nvPr>
        </p:nvSpPr>
        <p:spPr>
          <a:xfrm>
            <a:off x="831849" y="4589463"/>
            <a:ext cx="9627383" cy="921989"/>
          </a:xfrm>
          <a:prstGeom prst="rect">
            <a:avLst/>
          </a:prstGeo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905753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8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C7CC2C-73A1-85ED-4640-82A9EF608EC0}"/>
              </a:ext>
            </a:extLst>
          </p:cNvPr>
          <p:cNvPicPr>
            <a:picLocks noChangeAspect="1"/>
          </p:cNvPicPr>
          <p:nvPr userDrawn="1"/>
        </p:nvPicPr>
        <p:blipFill>
          <a:blip r:embed="rId2"/>
          <a:stretch>
            <a:fillRect/>
          </a:stretch>
        </p:blipFill>
        <p:spPr>
          <a:xfrm>
            <a:off x="21139" y="0"/>
            <a:ext cx="12149721" cy="6858000"/>
          </a:xfrm>
          <a:prstGeom prst="rect">
            <a:avLst/>
          </a:prstGeom>
        </p:spPr>
      </p:pic>
      <p:sp>
        <p:nvSpPr>
          <p:cNvPr id="2" name="Title 1">
            <a:extLst>
              <a:ext uri="{FF2B5EF4-FFF2-40B4-BE49-F238E27FC236}">
                <a16:creationId xmlns:a16="http://schemas.microsoft.com/office/drawing/2014/main" id="{899543CF-E57A-D4DA-6123-83639EF67FDC}"/>
              </a:ext>
            </a:extLst>
          </p:cNvPr>
          <p:cNvSpPr>
            <a:spLocks noGrp="1"/>
          </p:cNvSpPr>
          <p:nvPr>
            <p:ph type="title"/>
          </p:nvPr>
        </p:nvSpPr>
        <p:spPr>
          <a:xfrm>
            <a:off x="831850" y="2843408"/>
            <a:ext cx="9239076" cy="1719067"/>
          </a:xfrm>
          <a:prstGeom prst="rect">
            <a:avLst/>
          </a:prstGeom>
        </p:spPr>
        <p:txBody>
          <a:bodyPr anchor="b"/>
          <a:lstStyle>
            <a:lvl1pPr>
              <a:defRPr sz="6000" b="1">
                <a:solidFill>
                  <a:schemeClr val="bg1"/>
                </a:solidFill>
                <a:latin typeface="+mn-lt"/>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3132A58D-8476-794F-64D1-BA63AE7FA5DA}"/>
              </a:ext>
            </a:extLst>
          </p:cNvPr>
          <p:cNvSpPr>
            <a:spLocks noGrp="1"/>
          </p:cNvSpPr>
          <p:nvPr>
            <p:ph type="body" idx="1"/>
          </p:nvPr>
        </p:nvSpPr>
        <p:spPr>
          <a:xfrm>
            <a:off x="831849" y="4589463"/>
            <a:ext cx="9627383" cy="921989"/>
          </a:xfrm>
          <a:prstGeom prst="rect">
            <a:avLst/>
          </a:prstGeo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84100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92874"/>
      </p:ext>
    </p:extLst>
  </p:cSld>
  <p:clrMap bg1="lt1" tx1="dk1" bg2="lt2" tx2="dk2" accent1="accent1" accent2="accent2" accent3="accent3" accent4="accent4" accent5="accent5" accent6="accent6" hlink="hlink" folHlink="folHlink"/>
  <p:sldLayoutIdLst>
    <p:sldLayoutId id="2147483885" r:id="rId1"/>
    <p:sldLayoutId id="2147483887" r:id="rId2"/>
    <p:sldLayoutId id="2147483906" r:id="rId3"/>
    <p:sldLayoutId id="2147483896" r:id="rId4"/>
    <p:sldLayoutId id="2147483905" r:id="rId5"/>
    <p:sldLayoutId id="2147483903" r:id="rId6"/>
    <p:sldLayoutId id="2147483904" r:id="rId7"/>
    <p:sldLayoutId id="2147483902" r:id="rId8"/>
    <p:sldLayoutId id="2147483907" r:id="rId9"/>
    <p:sldLayoutId id="2147483897" r:id="rId10"/>
    <p:sldLayoutId id="2147483908" r:id="rId11"/>
    <p:sldLayoutId id="2147483951" r:id="rId12"/>
    <p:sldLayoutId id="214748395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AutoShape 24">
            <a:extLst>
              <a:ext uri="{FF2B5EF4-FFF2-40B4-BE49-F238E27FC236}">
                <a16:creationId xmlns:a16="http://schemas.microsoft.com/office/drawing/2014/main" id="{1771AA5C-AB84-93A0-8978-49A9E148A626}"/>
              </a:ext>
            </a:extLst>
          </p:cNvPr>
          <p:cNvSpPr/>
          <p:nvPr userDrawn="1"/>
        </p:nvSpPr>
        <p:spPr>
          <a:xfrm>
            <a:off x="-101600" y="0"/>
            <a:ext cx="358961" cy="6858000"/>
          </a:xfrm>
          <a:prstGeom prst="rect">
            <a:avLst/>
          </a:prstGeom>
          <a:solidFill>
            <a:srgbClr val="30062E"/>
          </a:solidFill>
        </p:spPr>
        <p:txBody>
          <a:bodyPr/>
          <a:lstStyle/>
          <a:p>
            <a:endParaRPr lang="en-US"/>
          </a:p>
        </p:txBody>
      </p:sp>
    </p:spTree>
    <p:extLst>
      <p:ext uri="{BB962C8B-B14F-4D97-AF65-F5344CB8AC3E}">
        <p14:creationId xmlns:p14="http://schemas.microsoft.com/office/powerpoint/2010/main" val="1301937804"/>
      </p:ext>
    </p:extLst>
  </p:cSld>
  <p:clrMap bg1="lt1" tx1="dk1" bg2="lt2" tx2="dk2" accent1="accent1" accent2="accent2" accent3="accent3" accent4="accent4" accent5="accent5" accent6="accent6" hlink="hlink" folHlink="folHlink"/>
  <p:sldLayoutIdLst>
    <p:sldLayoutId id="2147483843" r:id="rId1"/>
    <p:sldLayoutId id="2147483845" r:id="rId2"/>
    <p:sldLayoutId id="2147483872" r:id="rId3"/>
    <p:sldLayoutId id="2147483853" r:id="rId4"/>
    <p:sldLayoutId id="2147483867" r:id="rId5"/>
    <p:sldLayoutId id="2147483868" r:id="rId6"/>
    <p:sldLayoutId id="2147483866" r:id="rId7"/>
    <p:sldLayoutId id="2147483870" r:id="rId8"/>
    <p:sldLayoutId id="2147483869" r:id="rId9"/>
    <p:sldLayoutId id="2147483871" r:id="rId10"/>
    <p:sldLayoutId id="2147483873" r:id="rId11"/>
  </p:sldLayoutIdLst>
  <p:txStyles>
    <p:titleStyle>
      <a:lvl1pPr algn="l" defTabSz="914400" rtl="0" eaLnBrk="1" latinLnBrk="0" hangingPunct="1">
        <a:lnSpc>
          <a:spcPct val="90000"/>
        </a:lnSpc>
        <a:spcBef>
          <a:spcPct val="0"/>
        </a:spcBef>
        <a:buNone/>
        <a:defRPr sz="2400" b="1" kern="1200">
          <a:solidFill>
            <a:srgbClr val="30062E"/>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30062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30062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0062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0062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0062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794882"/>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3.xml"/><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67A00-4641-6212-AD5F-00CD2AFEE1FB}"/>
              </a:ext>
            </a:extLst>
          </p:cNvPr>
          <p:cNvSpPr>
            <a:spLocks noGrp="1"/>
          </p:cNvSpPr>
          <p:nvPr>
            <p:ph type="title"/>
          </p:nvPr>
        </p:nvSpPr>
        <p:spPr>
          <a:xfrm>
            <a:off x="831850" y="2619888"/>
            <a:ext cx="9239076" cy="1719067"/>
          </a:xfrm>
        </p:spPr>
        <p:txBody>
          <a:bodyPr/>
          <a:lstStyle/>
          <a:p>
            <a:r>
              <a:rPr lang="en-US" dirty="0">
                <a:latin typeface="Avenir Medium" panose="02000503020000020003" pitchFamily="2" charset="0"/>
              </a:rPr>
              <a:t>Provider-Based Kaiako Onboarding Toolkit</a:t>
            </a:r>
            <a:endParaRPr lang="en-US" dirty="0"/>
          </a:p>
        </p:txBody>
      </p:sp>
      <p:sp>
        <p:nvSpPr>
          <p:cNvPr id="3" name="Text Placeholder 2">
            <a:extLst>
              <a:ext uri="{FF2B5EF4-FFF2-40B4-BE49-F238E27FC236}">
                <a16:creationId xmlns:a16="http://schemas.microsoft.com/office/drawing/2014/main" id="{0B12D394-CDF6-943C-A7B7-3A80291BA3EA}"/>
              </a:ext>
            </a:extLst>
          </p:cNvPr>
          <p:cNvSpPr>
            <a:spLocks noGrp="1"/>
          </p:cNvSpPr>
          <p:nvPr>
            <p:ph type="body" idx="1"/>
          </p:nvPr>
        </p:nvSpPr>
        <p:spPr>
          <a:xfrm>
            <a:off x="831849" y="4335463"/>
            <a:ext cx="9627383" cy="921989"/>
          </a:xfrm>
        </p:spPr>
        <p:txBody>
          <a:bodyPr/>
          <a:lstStyle/>
          <a:p>
            <a:r>
              <a:rPr lang="en-US" dirty="0"/>
              <a:t>Empowering provider-based Kaiako in Aotearoa’s VET system to be the best they can be as educators of our ākonga</a:t>
            </a:r>
          </a:p>
        </p:txBody>
      </p:sp>
      <p:pic>
        <p:nvPicPr>
          <p:cNvPr id="4" name="Picture 3" descr="A picture containing logo&#10;&#10;Description automatically generated">
            <a:extLst>
              <a:ext uri="{FF2B5EF4-FFF2-40B4-BE49-F238E27FC236}">
                <a16:creationId xmlns:a16="http://schemas.microsoft.com/office/drawing/2014/main" id="{BC6930B7-EC9B-BEB2-B5AD-2DE0F30920CF}"/>
              </a:ext>
            </a:extLst>
          </p:cNvPr>
          <p:cNvPicPr>
            <a:picLocks noChangeAspect="1"/>
          </p:cNvPicPr>
          <p:nvPr/>
        </p:nvPicPr>
        <p:blipFill>
          <a:blip r:embed="rId2"/>
          <a:stretch>
            <a:fillRect/>
          </a:stretch>
        </p:blipFill>
        <p:spPr>
          <a:xfrm>
            <a:off x="10592656" y="0"/>
            <a:ext cx="1599344" cy="987543"/>
          </a:xfrm>
          <a:prstGeom prst="rect">
            <a:avLst/>
          </a:prstGeom>
        </p:spPr>
      </p:pic>
    </p:spTree>
    <p:extLst>
      <p:ext uri="{BB962C8B-B14F-4D97-AF65-F5344CB8AC3E}">
        <p14:creationId xmlns:p14="http://schemas.microsoft.com/office/powerpoint/2010/main" val="1677842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A99DA-1B47-7698-EEC5-D3B3B91D8B85}"/>
            </a:ext>
          </a:extLst>
        </p:cNvPr>
        <p:cNvGrpSpPr/>
        <p:nvPr/>
      </p:nvGrpSpPr>
      <p:grpSpPr>
        <a:xfrm>
          <a:off x="0" y="0"/>
          <a:ext cx="0" cy="0"/>
          <a:chOff x="0" y="0"/>
          <a:chExt cx="0" cy="0"/>
        </a:xfrm>
      </p:grpSpPr>
      <p:sp>
        <p:nvSpPr>
          <p:cNvPr id="4" name="Google Shape;256;p30">
            <a:extLst>
              <a:ext uri="{FF2B5EF4-FFF2-40B4-BE49-F238E27FC236}">
                <a16:creationId xmlns:a16="http://schemas.microsoft.com/office/drawing/2014/main" id="{8705AE18-DF7E-DC92-CE35-DAAE6322B92E}"/>
              </a:ext>
            </a:extLst>
          </p:cNvPr>
          <p:cNvSpPr txBox="1">
            <a:spLocks/>
          </p:cNvSpPr>
          <p:nvPr/>
        </p:nvSpPr>
        <p:spPr>
          <a:xfrm>
            <a:off x="381555" y="355264"/>
            <a:ext cx="3063941" cy="471892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53" b="0" i="0" u="none" strike="noStrike" cap="none">
                <a:solidFill>
                  <a:srgbClr val="000000"/>
                </a:solidFill>
                <a:latin typeface="Avenir Book" panose="02000503020000020003" pitchFamily="2" charset="0"/>
                <a:ea typeface="Avenir Book" panose="02000503020000020003" pitchFamily="2" charset="0"/>
                <a:cs typeface="Arial"/>
                <a:sym typeface="Arial"/>
              </a:defRPr>
            </a:lvl1pPr>
            <a:lvl2pPr marR="0" lvl="1"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9pPr>
          </a:lstStyle>
          <a:p>
            <a:pPr>
              <a:buSzPts val="2800"/>
            </a:pPr>
            <a:r>
              <a:rPr lang="en-US" sz="2400" dirty="0">
                <a:latin typeface="+mn-lt"/>
              </a:rPr>
              <a:t>Create a compelling experience map as a touchpoint for all the teams.</a:t>
            </a:r>
            <a:endParaRPr lang="en-US" sz="1600" kern="0" dirty="0">
              <a:latin typeface="+mn-lt"/>
              <a:cs typeface="Poppins"/>
            </a:endParaRPr>
          </a:p>
          <a:p>
            <a:pPr lvl="0">
              <a:defRPr/>
            </a:pPr>
            <a:endParaRPr lang="en-US" sz="1600" kern="0" dirty="0">
              <a:latin typeface="+mn-lt"/>
              <a:cs typeface="Poppins"/>
            </a:endParaRPr>
          </a:p>
          <a:p>
            <a:pPr lvl="0">
              <a:defRPr/>
            </a:pPr>
            <a:r>
              <a:rPr lang="en-US" sz="1600" kern="0" dirty="0">
                <a:latin typeface="+mn-lt"/>
                <a:cs typeface="Poppins"/>
              </a:rPr>
              <a:t>A shared artefact is useful to capture the work of the co-design group.</a:t>
            </a:r>
          </a:p>
          <a:p>
            <a:pPr lvl="0">
              <a:defRPr/>
            </a:pPr>
            <a:endParaRPr lang="en-US" sz="1600" kern="0" dirty="0">
              <a:latin typeface="+mn-lt"/>
              <a:cs typeface="Poppins"/>
            </a:endParaRPr>
          </a:p>
          <a:p>
            <a:pPr lvl="0">
              <a:defRPr/>
            </a:pPr>
            <a:r>
              <a:rPr lang="en-US" sz="1600" kern="0" dirty="0">
                <a:latin typeface="+mn-lt"/>
                <a:cs typeface="Poppins"/>
              </a:rPr>
              <a:t>The compelling experience map has spaces for all the content created during the co-design workshop.</a:t>
            </a:r>
          </a:p>
          <a:p>
            <a:pPr lvl="0">
              <a:defRPr/>
            </a:pPr>
            <a:endParaRPr lang="en-US" sz="1600" dirty="0">
              <a:latin typeface="+mn-lt"/>
              <a:cs typeface="Poppins"/>
            </a:endParaRPr>
          </a:p>
          <a:p>
            <a:pPr>
              <a:spcBef>
                <a:spcPts val="267"/>
              </a:spcBef>
              <a:spcAft>
                <a:spcPts val="267"/>
              </a:spcAft>
            </a:pPr>
            <a:r>
              <a:rPr lang="en-NZ" sz="1600" dirty="0">
                <a:latin typeface="+mn-lt"/>
              </a:rPr>
              <a:t>Instructions:</a:t>
            </a:r>
          </a:p>
          <a:p>
            <a:pPr marL="228594" indent="-228594">
              <a:spcBef>
                <a:spcPts val="267"/>
              </a:spcBef>
              <a:spcAft>
                <a:spcPts val="267"/>
              </a:spcAft>
              <a:buFont typeface="Arial" panose="020B0604020202020204" pitchFamily="34" charset="0"/>
              <a:buChar char="•"/>
            </a:pPr>
            <a:r>
              <a:rPr lang="en-NZ" sz="933" dirty="0">
                <a:latin typeface="+mn-lt"/>
              </a:rPr>
              <a:t>The Experience Map editable file is </a:t>
            </a:r>
            <a:r>
              <a:rPr lang="en-NZ" sz="933" u="sng" dirty="0">
                <a:latin typeface="+mn-lt"/>
              </a:rPr>
              <a:t>here</a:t>
            </a:r>
            <a:r>
              <a:rPr lang="en-NZ" sz="933" dirty="0">
                <a:latin typeface="+mn-lt"/>
              </a:rPr>
              <a:t>.</a:t>
            </a:r>
          </a:p>
          <a:p>
            <a:pPr marL="228594" indent="-228594">
              <a:spcBef>
                <a:spcPts val="267"/>
              </a:spcBef>
              <a:spcAft>
                <a:spcPts val="267"/>
              </a:spcAft>
              <a:buFont typeface="Arial" panose="020B0604020202020204" pitchFamily="34" charset="0"/>
              <a:buChar char="•"/>
            </a:pPr>
            <a:r>
              <a:rPr lang="en-NZ" sz="933" dirty="0">
                <a:latin typeface="+mn-lt"/>
              </a:rPr>
              <a:t>Print several A3 copies so workshop participants have a view to the final artefact.</a:t>
            </a:r>
          </a:p>
          <a:p>
            <a:pPr marL="228594" indent="-228594">
              <a:spcBef>
                <a:spcPts val="267"/>
              </a:spcBef>
              <a:spcAft>
                <a:spcPts val="267"/>
              </a:spcAft>
              <a:buFont typeface="Arial" panose="020B0604020202020204" pitchFamily="34" charset="0"/>
              <a:buChar char="•"/>
            </a:pPr>
            <a:r>
              <a:rPr lang="en-NZ" sz="933" dirty="0">
                <a:latin typeface="+mn-lt"/>
              </a:rPr>
              <a:t>See the next page for a completed experience map from one of the providers who tested this toolkit. </a:t>
            </a:r>
          </a:p>
        </p:txBody>
      </p:sp>
      <p:cxnSp>
        <p:nvCxnSpPr>
          <p:cNvPr id="7" name="Straight Connector 6">
            <a:extLst>
              <a:ext uri="{FF2B5EF4-FFF2-40B4-BE49-F238E27FC236}">
                <a16:creationId xmlns:a16="http://schemas.microsoft.com/office/drawing/2014/main" id="{2D851F97-81A7-3FAC-1E99-E13B5CDB256C}"/>
              </a:ext>
            </a:extLst>
          </p:cNvPr>
          <p:cNvCxnSpPr>
            <a:cxnSpLocks/>
          </p:cNvCxnSpPr>
          <p:nvPr/>
        </p:nvCxnSpPr>
        <p:spPr>
          <a:xfrm>
            <a:off x="3576931" y="355265"/>
            <a:ext cx="0" cy="6343577"/>
          </a:xfrm>
          <a:prstGeom prst="line">
            <a:avLst/>
          </a:prstGeom>
          <a:ln w="9525"/>
        </p:spPr>
        <p:style>
          <a:lnRef idx="2">
            <a:schemeClr val="dk1"/>
          </a:lnRef>
          <a:fillRef idx="0">
            <a:schemeClr val="dk1"/>
          </a:fillRef>
          <a:effectRef idx="1">
            <a:schemeClr val="dk1"/>
          </a:effectRef>
          <a:fontRef idx="minor">
            <a:schemeClr val="tx1"/>
          </a:fontRef>
        </p:style>
      </p:cxnSp>
      <p:sp>
        <p:nvSpPr>
          <p:cNvPr id="8" name="Dodecagon 7">
            <a:extLst>
              <a:ext uri="{FF2B5EF4-FFF2-40B4-BE49-F238E27FC236}">
                <a16:creationId xmlns:a16="http://schemas.microsoft.com/office/drawing/2014/main" id="{0013868E-EB4B-6E96-5239-4BD5CFBAFEB9}"/>
              </a:ext>
            </a:extLst>
          </p:cNvPr>
          <p:cNvSpPr>
            <a:spLocks noChangeAspect="1"/>
          </p:cNvSpPr>
          <p:nvPr/>
        </p:nvSpPr>
        <p:spPr>
          <a:xfrm>
            <a:off x="381555" y="6362841"/>
            <a:ext cx="408803" cy="336000"/>
          </a:xfrm>
          <a:prstGeom prst="dodecagon">
            <a:avLst/>
          </a:prstGeom>
          <a:solidFill>
            <a:srgbClr val="44546A">
              <a:alpha val="2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44546A"/>
                </a:solidFill>
                <a:latin typeface="Avenir Black" panose="02000503020000020003" pitchFamily="2" charset="0"/>
              </a:rPr>
              <a:t>7</a:t>
            </a:r>
          </a:p>
        </p:txBody>
      </p:sp>
      <p:sp>
        <p:nvSpPr>
          <p:cNvPr id="2" name="TextBox 1">
            <a:extLst>
              <a:ext uri="{FF2B5EF4-FFF2-40B4-BE49-F238E27FC236}">
                <a16:creationId xmlns:a16="http://schemas.microsoft.com/office/drawing/2014/main" id="{B2CDD5B1-56F8-40C1-3BA8-AE6CC19A0592}"/>
              </a:ext>
            </a:extLst>
          </p:cNvPr>
          <p:cNvSpPr txBox="1"/>
          <p:nvPr/>
        </p:nvSpPr>
        <p:spPr>
          <a:xfrm>
            <a:off x="291453" y="3527053"/>
            <a:ext cx="2974917" cy="516628"/>
          </a:xfrm>
          <a:prstGeom prst="rect">
            <a:avLst/>
          </a:prstGeom>
          <a:noFill/>
        </p:spPr>
        <p:txBody>
          <a:bodyPr wrap="square" lIns="90000" tIns="45720" rIns="91440" bIns="45720" numCol="1" rtlCol="0" anchor="t">
            <a:noAutofit/>
          </a:bodyPr>
          <a:lstStyle/>
          <a:p>
            <a:pPr>
              <a:spcBef>
                <a:spcPts val="480"/>
              </a:spcBef>
              <a:spcAft>
                <a:spcPts val="480"/>
              </a:spcAft>
            </a:pPr>
            <a:endParaRPr lang="en-NZ" sz="1040" dirty="0"/>
          </a:p>
        </p:txBody>
      </p:sp>
      <p:pic>
        <p:nvPicPr>
          <p:cNvPr id="3" name="Picture 2" descr="A screenshot of a computer&#10;&#10;AI-generated content may be incorrect.">
            <a:extLst>
              <a:ext uri="{FF2B5EF4-FFF2-40B4-BE49-F238E27FC236}">
                <a16:creationId xmlns:a16="http://schemas.microsoft.com/office/drawing/2014/main" id="{10440FC8-6E7D-4100-AD46-CE537D7A9462}"/>
              </a:ext>
            </a:extLst>
          </p:cNvPr>
          <p:cNvPicPr>
            <a:picLocks noChangeAspect="1"/>
          </p:cNvPicPr>
          <p:nvPr/>
        </p:nvPicPr>
        <p:blipFill>
          <a:blip r:embed="rId2"/>
          <a:stretch>
            <a:fillRect/>
          </a:stretch>
        </p:blipFill>
        <p:spPr>
          <a:xfrm>
            <a:off x="3756057" y="828481"/>
            <a:ext cx="7775002" cy="4373439"/>
          </a:xfrm>
          <a:prstGeom prst="rect">
            <a:avLst/>
          </a:prstGeom>
          <a:ln>
            <a:solidFill>
              <a:schemeClr val="tx2">
                <a:lumMod val="75000"/>
              </a:schemeClr>
            </a:solidFill>
          </a:ln>
        </p:spPr>
      </p:pic>
    </p:spTree>
    <p:extLst>
      <p:ext uri="{BB962C8B-B14F-4D97-AF65-F5344CB8AC3E}">
        <p14:creationId xmlns:p14="http://schemas.microsoft.com/office/powerpoint/2010/main" val="4219164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EA70E0-1BBE-C858-D0B9-A03277628243}"/>
              </a:ext>
            </a:extLst>
          </p:cNvPr>
          <p:cNvSpPr txBox="1"/>
          <p:nvPr/>
        </p:nvSpPr>
        <p:spPr>
          <a:xfrm>
            <a:off x="208252" y="6634827"/>
            <a:ext cx="6693877" cy="194990"/>
          </a:xfrm>
          <a:prstGeom prst="rect">
            <a:avLst/>
          </a:prstGeom>
          <a:noFill/>
        </p:spPr>
        <p:txBody>
          <a:bodyPr wrap="square" rtlCol="0">
            <a:spAutoFit/>
          </a:bodyPr>
          <a:lstStyle/>
          <a:p>
            <a:r>
              <a:rPr lang="en-US" sz="667" dirty="0">
                <a:latin typeface="Avenir Book" panose="02000503020000020003" pitchFamily="2" charset="0"/>
              </a:rPr>
              <a:t>Note: Idea prioritisation has not been shown for commercial reasons.</a:t>
            </a:r>
          </a:p>
        </p:txBody>
      </p:sp>
      <p:pic>
        <p:nvPicPr>
          <p:cNvPr id="10" name="Picture 9" descr="A screenshot of a computer&#10;&#10;AI-generated content may be incorrect.">
            <a:extLst>
              <a:ext uri="{FF2B5EF4-FFF2-40B4-BE49-F238E27FC236}">
                <a16:creationId xmlns:a16="http://schemas.microsoft.com/office/drawing/2014/main" id="{3242F92B-E8AA-58AB-C282-9EF31A9D9A96}"/>
              </a:ext>
            </a:extLst>
          </p:cNvPr>
          <p:cNvPicPr>
            <a:picLocks noChangeAspect="1"/>
          </p:cNvPicPr>
          <p:nvPr/>
        </p:nvPicPr>
        <p:blipFill>
          <a:blip r:embed="rId2"/>
          <a:stretch>
            <a:fillRect/>
          </a:stretch>
        </p:blipFill>
        <p:spPr>
          <a:xfrm>
            <a:off x="360460" y="150540"/>
            <a:ext cx="11471081" cy="64524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3441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0EACD-2BDC-3E28-F398-A3C684B65D59}"/>
            </a:ext>
          </a:extLst>
        </p:cNvPr>
        <p:cNvGrpSpPr/>
        <p:nvPr/>
      </p:nvGrpSpPr>
      <p:grpSpPr>
        <a:xfrm>
          <a:off x="0" y="0"/>
          <a:ext cx="0" cy="0"/>
          <a:chOff x="0" y="0"/>
          <a:chExt cx="0" cy="0"/>
        </a:xfrm>
      </p:grpSpPr>
      <p:sp>
        <p:nvSpPr>
          <p:cNvPr id="4" name="Google Shape;256;p30">
            <a:extLst>
              <a:ext uri="{FF2B5EF4-FFF2-40B4-BE49-F238E27FC236}">
                <a16:creationId xmlns:a16="http://schemas.microsoft.com/office/drawing/2014/main" id="{F9B56E53-9A0D-D560-25A8-50C50DB0BFED}"/>
              </a:ext>
            </a:extLst>
          </p:cNvPr>
          <p:cNvSpPr txBox="1">
            <a:spLocks/>
          </p:cNvSpPr>
          <p:nvPr/>
        </p:nvSpPr>
        <p:spPr>
          <a:xfrm>
            <a:off x="381555" y="355264"/>
            <a:ext cx="3063941" cy="512916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53" b="0" i="0" u="none" strike="noStrike" cap="none">
                <a:solidFill>
                  <a:srgbClr val="000000"/>
                </a:solidFill>
                <a:latin typeface="Avenir Book" panose="02000503020000020003" pitchFamily="2" charset="0"/>
                <a:ea typeface="Avenir Book" panose="02000503020000020003" pitchFamily="2" charset="0"/>
                <a:cs typeface="Arial"/>
                <a:sym typeface="Arial"/>
              </a:defRPr>
            </a:lvl1pPr>
            <a:lvl2pPr marR="0" lvl="1"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9pPr>
          </a:lstStyle>
          <a:p>
            <a:pPr>
              <a:buSzPts val="2800"/>
            </a:pPr>
            <a:r>
              <a:rPr lang="en-US" sz="2400" dirty="0">
                <a:latin typeface="+mn-lt"/>
              </a:rPr>
              <a:t>Deploy small scale safe-to-fail pilots and seek feedback before scaling.</a:t>
            </a:r>
            <a:endParaRPr lang="en-US" sz="1600" kern="0" dirty="0">
              <a:latin typeface="+mn-lt"/>
              <a:cs typeface="Poppins"/>
            </a:endParaRPr>
          </a:p>
          <a:p>
            <a:pPr lvl="0">
              <a:defRPr/>
            </a:pPr>
            <a:endParaRPr lang="en-US" sz="1600" kern="0" dirty="0">
              <a:latin typeface="+mn-lt"/>
              <a:cs typeface="Poppins"/>
            </a:endParaRPr>
          </a:p>
          <a:p>
            <a:pPr lvl="0">
              <a:defRPr/>
            </a:pPr>
            <a:r>
              <a:rPr lang="en-US" sz="1600" kern="0" dirty="0">
                <a:latin typeface="+mn-lt"/>
                <a:cs typeface="Poppins"/>
              </a:rPr>
              <a:t>A piloting process enables improvement to an idea based on users’ real-world experiences. </a:t>
            </a:r>
            <a:r>
              <a:rPr lang="en-US" sz="1600" dirty="0">
                <a:latin typeface="+mn-lt"/>
                <a:cs typeface="Poppins"/>
              </a:rPr>
              <a:t> Equally, it enables decisions to stop ideas that won’t ever work as intended. All together this means you can deploy and scale with more confidence.</a:t>
            </a:r>
            <a:endParaRPr lang="en-US" sz="1600" kern="0" dirty="0">
              <a:latin typeface="+mn-lt"/>
              <a:cs typeface="Poppins"/>
            </a:endParaRPr>
          </a:p>
          <a:p>
            <a:pPr lvl="0">
              <a:defRPr/>
            </a:pPr>
            <a:endParaRPr lang="en-US" sz="1600" dirty="0">
              <a:latin typeface="+mn-lt"/>
              <a:cs typeface="Poppins"/>
            </a:endParaRPr>
          </a:p>
          <a:p>
            <a:pPr>
              <a:spcBef>
                <a:spcPts val="267"/>
              </a:spcBef>
              <a:spcAft>
                <a:spcPts val="267"/>
              </a:spcAft>
            </a:pPr>
            <a:r>
              <a:rPr lang="en-NZ" sz="1600" dirty="0">
                <a:latin typeface="+mn-lt"/>
              </a:rPr>
              <a:t>Instructions:</a:t>
            </a:r>
          </a:p>
          <a:p>
            <a:pPr marL="228594" indent="-228594">
              <a:spcBef>
                <a:spcPts val="267"/>
              </a:spcBef>
              <a:spcAft>
                <a:spcPts val="267"/>
              </a:spcAft>
              <a:buFont typeface="Arial" panose="020B0604020202020204" pitchFamily="34" charset="0"/>
              <a:buChar char="•"/>
            </a:pPr>
            <a:r>
              <a:rPr lang="en-NZ" sz="933" dirty="0">
                <a:latin typeface="+mn-lt"/>
              </a:rPr>
              <a:t>Take the a priority ideas from the IDVF assessment and develop any details necessary to rapidly execute them with minimum viable resources.</a:t>
            </a:r>
          </a:p>
          <a:p>
            <a:pPr marL="228594" indent="-228594">
              <a:spcBef>
                <a:spcPts val="267"/>
              </a:spcBef>
              <a:spcAft>
                <a:spcPts val="267"/>
              </a:spcAft>
              <a:buFont typeface="Arial" panose="020B0604020202020204" pitchFamily="34" charset="0"/>
              <a:buChar char="•"/>
            </a:pPr>
            <a:r>
              <a:rPr lang="en-NZ" sz="933" dirty="0">
                <a:latin typeface="+mn-lt"/>
              </a:rPr>
              <a:t>Let the idea happen then interview people involved and capture feedback on Pilot Feedback Capture worksheet.</a:t>
            </a:r>
          </a:p>
          <a:p>
            <a:pPr marL="228594" indent="-228594">
              <a:spcBef>
                <a:spcPts val="267"/>
              </a:spcBef>
              <a:spcAft>
                <a:spcPts val="267"/>
              </a:spcAft>
              <a:buFont typeface="Arial" panose="020B0604020202020204" pitchFamily="34" charset="0"/>
              <a:buChar char="•"/>
            </a:pPr>
            <a:r>
              <a:rPr lang="en-NZ" sz="933" dirty="0">
                <a:latin typeface="+mn-lt"/>
              </a:rPr>
              <a:t>Reconvene as a group to decide for each idea: Scale it? Iterate it? Kill it?</a:t>
            </a:r>
          </a:p>
        </p:txBody>
      </p:sp>
      <p:cxnSp>
        <p:nvCxnSpPr>
          <p:cNvPr id="7" name="Straight Connector 6">
            <a:extLst>
              <a:ext uri="{FF2B5EF4-FFF2-40B4-BE49-F238E27FC236}">
                <a16:creationId xmlns:a16="http://schemas.microsoft.com/office/drawing/2014/main" id="{7B8749C7-B5B3-E138-7B55-0B6A16C3A0D6}"/>
              </a:ext>
            </a:extLst>
          </p:cNvPr>
          <p:cNvCxnSpPr>
            <a:cxnSpLocks/>
          </p:cNvCxnSpPr>
          <p:nvPr/>
        </p:nvCxnSpPr>
        <p:spPr>
          <a:xfrm>
            <a:off x="3576931" y="355265"/>
            <a:ext cx="0" cy="6343577"/>
          </a:xfrm>
          <a:prstGeom prst="line">
            <a:avLst/>
          </a:prstGeom>
          <a:ln w="9525"/>
        </p:spPr>
        <p:style>
          <a:lnRef idx="2">
            <a:schemeClr val="dk1"/>
          </a:lnRef>
          <a:fillRef idx="0">
            <a:schemeClr val="dk1"/>
          </a:fillRef>
          <a:effectRef idx="1">
            <a:schemeClr val="dk1"/>
          </a:effectRef>
          <a:fontRef idx="minor">
            <a:schemeClr val="tx1"/>
          </a:fontRef>
        </p:style>
      </p:cxnSp>
      <p:sp>
        <p:nvSpPr>
          <p:cNvPr id="8" name="Dodecagon 7">
            <a:extLst>
              <a:ext uri="{FF2B5EF4-FFF2-40B4-BE49-F238E27FC236}">
                <a16:creationId xmlns:a16="http://schemas.microsoft.com/office/drawing/2014/main" id="{321CC9AB-A2E4-BDF0-AD9E-B46978FDECBE}"/>
              </a:ext>
            </a:extLst>
          </p:cNvPr>
          <p:cNvSpPr>
            <a:spLocks noChangeAspect="1"/>
          </p:cNvSpPr>
          <p:nvPr/>
        </p:nvSpPr>
        <p:spPr>
          <a:xfrm>
            <a:off x="381555" y="6362841"/>
            <a:ext cx="408803" cy="336000"/>
          </a:xfrm>
          <a:prstGeom prst="dodecagon">
            <a:avLst/>
          </a:prstGeom>
          <a:solidFill>
            <a:srgbClr val="44546A">
              <a:alpha val="2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44546A"/>
                </a:solidFill>
                <a:latin typeface="Avenir Black" panose="02000503020000020003" pitchFamily="2" charset="0"/>
              </a:rPr>
              <a:t>8</a:t>
            </a:r>
          </a:p>
        </p:txBody>
      </p:sp>
      <p:sp>
        <p:nvSpPr>
          <p:cNvPr id="9" name="Dodecagon 8">
            <a:extLst>
              <a:ext uri="{FF2B5EF4-FFF2-40B4-BE49-F238E27FC236}">
                <a16:creationId xmlns:a16="http://schemas.microsoft.com/office/drawing/2014/main" id="{8AC7F55E-AB59-AB3E-BFC0-0EB28AB3213E}"/>
              </a:ext>
            </a:extLst>
          </p:cNvPr>
          <p:cNvSpPr>
            <a:spLocks noChangeAspect="1"/>
          </p:cNvSpPr>
          <p:nvPr/>
        </p:nvSpPr>
        <p:spPr>
          <a:xfrm>
            <a:off x="848827" y="6362841"/>
            <a:ext cx="408803" cy="336000"/>
          </a:xfrm>
          <a:prstGeom prst="dodecagon">
            <a:avLst/>
          </a:prstGeom>
          <a:solidFill>
            <a:srgbClr val="44546A">
              <a:alpha val="2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44546A"/>
                </a:solidFill>
                <a:latin typeface="Avenir Black" panose="02000503020000020003" pitchFamily="2" charset="0"/>
              </a:rPr>
              <a:t>9</a:t>
            </a:r>
          </a:p>
        </p:txBody>
      </p:sp>
      <p:pic>
        <p:nvPicPr>
          <p:cNvPr id="3" name="Picture 2" descr="A white grid with black text&#10;&#10;AI-generated content may be incorrect.">
            <a:extLst>
              <a:ext uri="{FF2B5EF4-FFF2-40B4-BE49-F238E27FC236}">
                <a16:creationId xmlns:a16="http://schemas.microsoft.com/office/drawing/2014/main" id="{220CD67D-848B-E635-F35B-8E804B1DFD96}"/>
              </a:ext>
            </a:extLst>
          </p:cNvPr>
          <p:cNvPicPr>
            <a:picLocks noChangeAspect="1"/>
          </p:cNvPicPr>
          <p:nvPr/>
        </p:nvPicPr>
        <p:blipFill>
          <a:blip r:embed="rId2"/>
          <a:stretch>
            <a:fillRect/>
          </a:stretch>
        </p:blipFill>
        <p:spPr>
          <a:xfrm>
            <a:off x="4038045" y="679548"/>
            <a:ext cx="7772400" cy="5498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4832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056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AE1FD-A25F-1366-2C2F-07F162D535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23E5A2A-08A5-0446-688B-BCD9BCA3B580}"/>
              </a:ext>
            </a:extLst>
          </p:cNvPr>
          <p:cNvSpPr txBox="1"/>
          <p:nvPr/>
        </p:nvSpPr>
        <p:spPr>
          <a:xfrm>
            <a:off x="4300804" y="1721224"/>
            <a:ext cx="7161593" cy="2684288"/>
          </a:xfrm>
          <a:prstGeom prst="rect">
            <a:avLst/>
          </a:prstGeom>
          <a:noFill/>
        </p:spPr>
        <p:txBody>
          <a:bodyPr wrap="square" lIns="90000" tIns="45720" rIns="91440" bIns="45720" numCol="1" rtlCol="0" anchor="ctr">
            <a:noAutofit/>
          </a:bodyPr>
          <a:lstStyle/>
          <a:p>
            <a:pPr>
              <a:lnSpc>
                <a:spcPct val="114000"/>
              </a:lnSpc>
              <a:spcBef>
                <a:spcPts val="480"/>
              </a:spcBef>
              <a:spcAft>
                <a:spcPts val="480"/>
              </a:spcAft>
            </a:pPr>
            <a:r>
              <a:rPr lang="en-NZ" sz="1600" dirty="0"/>
              <a:t>Let’s acknowledge that the transition into the role of a kaiako is substantial in many ways and provide adequate support, time, and energy for this……create highly practical development tools to support the initial transition with other tools to support more advanced practice over the longer term; and treat the current transition to kaiako as substantial whilst also looking at ways to make the learning curve a bit smaller.  </a:t>
            </a:r>
          </a:p>
          <a:p>
            <a:pPr>
              <a:lnSpc>
                <a:spcPct val="114000"/>
              </a:lnSpc>
              <a:spcBef>
                <a:spcPts val="480"/>
              </a:spcBef>
              <a:spcAft>
                <a:spcPts val="480"/>
              </a:spcAft>
            </a:pPr>
            <a:r>
              <a:rPr lang="en-NZ" sz="1050" dirty="0"/>
              <a:t>Provider-Based VET Kaiako Development Pathways: Exploring the ways Kaiako are Supported and Developed, Skills Group, August 2024</a:t>
            </a:r>
          </a:p>
        </p:txBody>
      </p:sp>
      <p:sp>
        <p:nvSpPr>
          <p:cNvPr id="4" name="Google Shape;256;p30">
            <a:extLst>
              <a:ext uri="{FF2B5EF4-FFF2-40B4-BE49-F238E27FC236}">
                <a16:creationId xmlns:a16="http://schemas.microsoft.com/office/drawing/2014/main" id="{D319C337-D226-A3C1-8D1E-48B532476666}"/>
              </a:ext>
            </a:extLst>
          </p:cNvPr>
          <p:cNvSpPr txBox="1">
            <a:spLocks/>
          </p:cNvSpPr>
          <p:nvPr/>
        </p:nvSpPr>
        <p:spPr>
          <a:xfrm>
            <a:off x="328532" y="363057"/>
            <a:ext cx="3166617" cy="295465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53" b="0" i="0" u="none" strike="noStrike" cap="none">
                <a:solidFill>
                  <a:srgbClr val="000000"/>
                </a:solidFill>
                <a:latin typeface="Avenir Book" panose="02000503020000020003" pitchFamily="2" charset="0"/>
                <a:ea typeface="Avenir Book" panose="02000503020000020003" pitchFamily="2" charset="0"/>
                <a:cs typeface="Arial"/>
                <a:sym typeface="Arial"/>
              </a:defRPr>
            </a:lvl1pPr>
            <a:lvl2pPr marR="0" lvl="1"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9pPr>
          </a:lstStyle>
          <a:p>
            <a:pPr>
              <a:buSzPts val="2800"/>
            </a:pPr>
            <a:r>
              <a:rPr lang="en-US" sz="2400" dirty="0">
                <a:latin typeface="+mn-lt"/>
              </a:rPr>
              <a:t>Our kaiako are critical to the quality of provider-based vocational</a:t>
            </a:r>
          </a:p>
          <a:p>
            <a:pPr>
              <a:buSzPts val="2800"/>
            </a:pPr>
            <a:r>
              <a:rPr lang="en-US" sz="2400" dirty="0">
                <a:latin typeface="+mn-lt"/>
              </a:rPr>
              <a:t>education in Aotearoa. We need to better support people in their transition from industry to becoming educators.  </a:t>
            </a:r>
          </a:p>
        </p:txBody>
      </p:sp>
      <p:cxnSp>
        <p:nvCxnSpPr>
          <p:cNvPr id="5" name="Straight Connector 4">
            <a:extLst>
              <a:ext uri="{FF2B5EF4-FFF2-40B4-BE49-F238E27FC236}">
                <a16:creationId xmlns:a16="http://schemas.microsoft.com/office/drawing/2014/main" id="{A747CF1B-8B9B-F173-3863-447B487C4C8F}"/>
              </a:ext>
            </a:extLst>
          </p:cNvPr>
          <p:cNvCxnSpPr>
            <a:cxnSpLocks/>
          </p:cNvCxnSpPr>
          <p:nvPr/>
        </p:nvCxnSpPr>
        <p:spPr>
          <a:xfrm>
            <a:off x="3576931" y="355265"/>
            <a:ext cx="0" cy="6343577"/>
          </a:xfrm>
          <a:prstGeom prst="line">
            <a:avLst/>
          </a:prstGeom>
          <a:ln w="9525"/>
        </p:spPr>
        <p:style>
          <a:lnRef idx="2">
            <a:schemeClr val="dk1"/>
          </a:lnRef>
          <a:fillRef idx="0">
            <a:schemeClr val="dk1"/>
          </a:fillRef>
          <a:effectRef idx="1">
            <a:schemeClr val="dk1"/>
          </a:effectRef>
          <a:fontRef idx="minor">
            <a:schemeClr val="tx1"/>
          </a:fontRef>
        </p:style>
      </p:cxnSp>
      <p:sp>
        <p:nvSpPr>
          <p:cNvPr id="3" name="TextBox 2">
            <a:extLst>
              <a:ext uri="{FF2B5EF4-FFF2-40B4-BE49-F238E27FC236}">
                <a16:creationId xmlns:a16="http://schemas.microsoft.com/office/drawing/2014/main" id="{087BA0FB-D27C-4229-3B3D-32301913B430}"/>
              </a:ext>
            </a:extLst>
          </p:cNvPr>
          <p:cNvSpPr txBox="1"/>
          <p:nvPr/>
        </p:nvSpPr>
        <p:spPr>
          <a:xfrm>
            <a:off x="4041221" y="1869441"/>
            <a:ext cx="457200" cy="646331"/>
          </a:xfrm>
          <a:prstGeom prst="rect">
            <a:avLst/>
          </a:prstGeom>
          <a:noFill/>
        </p:spPr>
        <p:txBody>
          <a:bodyPr wrap="square" rtlCol="0">
            <a:spAutoFit/>
          </a:bodyPr>
          <a:lstStyle/>
          <a:p>
            <a:r>
              <a:rPr lang="en-US" sz="3600" dirty="0"/>
              <a:t>“</a:t>
            </a:r>
          </a:p>
        </p:txBody>
      </p:sp>
    </p:spTree>
    <p:extLst>
      <p:ext uri="{BB962C8B-B14F-4D97-AF65-F5344CB8AC3E}">
        <p14:creationId xmlns:p14="http://schemas.microsoft.com/office/powerpoint/2010/main" val="3649907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AB494-DEC0-2990-50F6-18FB50FEA42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67F94EE-A1FF-E6C5-6495-15525E71CB6E}"/>
              </a:ext>
            </a:extLst>
          </p:cNvPr>
          <p:cNvSpPr txBox="1"/>
          <p:nvPr/>
        </p:nvSpPr>
        <p:spPr>
          <a:xfrm>
            <a:off x="3782295" y="355258"/>
            <a:ext cx="8221997" cy="5996797"/>
          </a:xfrm>
          <a:prstGeom prst="rect">
            <a:avLst/>
          </a:prstGeom>
          <a:noFill/>
        </p:spPr>
        <p:txBody>
          <a:bodyPr wrap="square" lIns="90000" tIns="45720" rIns="91440" bIns="45720" numCol="1" rtlCol="0" anchor="t">
            <a:noAutofit/>
          </a:bodyPr>
          <a:lstStyle/>
          <a:p>
            <a:pPr>
              <a:spcBef>
                <a:spcPts val="480"/>
              </a:spcBef>
              <a:spcAft>
                <a:spcPts val="480"/>
              </a:spcAft>
            </a:pPr>
            <a:r>
              <a:rPr lang="en-NZ" sz="1200" dirty="0"/>
              <a:t>ConCOVE’s and Food Fibre CoVE’s research through the Skills Group identified eight barriers to effective Kaiako development and five key areas of change. The research is </a:t>
            </a:r>
            <a:r>
              <a:rPr lang="en-NZ" sz="1200" u="sng" dirty="0"/>
              <a:t>here</a:t>
            </a:r>
            <a:r>
              <a:rPr lang="en-NZ" sz="1200" dirty="0"/>
              <a:t> as background reading for this toolkit.</a:t>
            </a:r>
          </a:p>
          <a:p>
            <a:pPr>
              <a:spcBef>
                <a:spcPts val="480"/>
              </a:spcBef>
              <a:spcAft>
                <a:spcPts val="480"/>
              </a:spcAft>
            </a:pPr>
            <a:r>
              <a:rPr lang="en-NZ" sz="1200" dirty="0"/>
              <a:t>ConCOVE wanted to activate the research by working closely with several VET providers to develop and test onboarding tools to support them to support their Kaiako.</a:t>
            </a:r>
          </a:p>
          <a:p>
            <a:pPr>
              <a:spcBef>
                <a:spcPts val="480"/>
              </a:spcBef>
              <a:spcAft>
                <a:spcPts val="480"/>
              </a:spcAft>
            </a:pPr>
            <a:r>
              <a:rPr lang="en-NZ" sz="1200" dirty="0"/>
              <a:t>The aspiration is that VET providers have an onboarding toolkit that fits with their strategic intent, is valuable for the Kaiako, and feasible and viable for the provider to implement consistently.</a:t>
            </a:r>
          </a:p>
          <a:p>
            <a:pPr>
              <a:spcBef>
                <a:spcPts val="480"/>
              </a:spcBef>
              <a:spcAft>
                <a:spcPts val="480"/>
              </a:spcAft>
            </a:pPr>
            <a:r>
              <a:rPr lang="en-NZ" sz="1200" dirty="0"/>
              <a:t>The diversity of VET providers means that the best toolkit is bespoke. Therefore, this work has created the toolkit to create a compelling experience that any provider could use with confidence.</a:t>
            </a:r>
          </a:p>
          <a:p>
            <a:pPr>
              <a:spcBef>
                <a:spcPts val="480"/>
              </a:spcBef>
              <a:spcAft>
                <a:spcPts val="480"/>
              </a:spcAft>
            </a:pPr>
            <a:r>
              <a:rPr lang="en-NZ" sz="1200" dirty="0"/>
              <a:t>This is a design toolkit that enables a provider team to map out a compelling experience for their arriving Kaiako that integrates onboarding and professional development. </a:t>
            </a:r>
          </a:p>
          <a:p>
            <a:pPr>
              <a:spcBef>
                <a:spcPts val="480"/>
              </a:spcBef>
              <a:spcAft>
                <a:spcPts val="480"/>
              </a:spcAft>
            </a:pPr>
            <a:r>
              <a:rPr lang="en-NZ" sz="1200" dirty="0"/>
              <a:t>The compelling experience framework, originally developed by the Doblin Group, has been adapted for this work to cover four phases: 1. Contracted, 2. Entry, 3. Immersion, and 4. Extension. The experience design is informed by meaningful outcomes for the Kaiako and the provider, and by experience first principles. Additionally phase specific needs and phase transition mindsets help focus thinking at particular moments in the experience.</a:t>
            </a:r>
          </a:p>
          <a:p>
            <a:pPr>
              <a:spcBef>
                <a:spcPts val="480"/>
              </a:spcBef>
              <a:spcAft>
                <a:spcPts val="480"/>
              </a:spcAft>
            </a:pPr>
            <a:endParaRPr lang="en-NZ" sz="1200" dirty="0"/>
          </a:p>
          <a:p>
            <a:pPr>
              <a:spcBef>
                <a:spcPts val="480"/>
              </a:spcBef>
              <a:spcAft>
                <a:spcPts val="480"/>
              </a:spcAft>
            </a:pPr>
            <a:endParaRPr lang="en-NZ" sz="1200" dirty="0"/>
          </a:p>
          <a:p>
            <a:pPr>
              <a:spcBef>
                <a:spcPts val="480"/>
              </a:spcBef>
              <a:spcAft>
                <a:spcPts val="480"/>
              </a:spcAft>
            </a:pPr>
            <a:endParaRPr lang="en-NZ" sz="1200" dirty="0"/>
          </a:p>
          <a:p>
            <a:pPr>
              <a:spcBef>
                <a:spcPts val="480"/>
              </a:spcBef>
              <a:spcAft>
                <a:spcPts val="480"/>
              </a:spcAft>
            </a:pPr>
            <a:endParaRPr lang="en-NZ" sz="1200" dirty="0"/>
          </a:p>
          <a:p>
            <a:pPr>
              <a:spcBef>
                <a:spcPts val="480"/>
              </a:spcBef>
              <a:spcAft>
                <a:spcPts val="480"/>
              </a:spcAft>
            </a:pPr>
            <a:endParaRPr lang="en-NZ" sz="1200" dirty="0"/>
          </a:p>
          <a:p>
            <a:pPr>
              <a:spcBef>
                <a:spcPts val="480"/>
              </a:spcBef>
              <a:spcAft>
                <a:spcPts val="480"/>
              </a:spcAft>
            </a:pPr>
            <a:endParaRPr lang="en-NZ" sz="1200" dirty="0"/>
          </a:p>
          <a:p>
            <a:pPr>
              <a:spcBef>
                <a:spcPts val="480"/>
              </a:spcBef>
              <a:spcAft>
                <a:spcPts val="480"/>
              </a:spcAft>
            </a:pPr>
            <a:r>
              <a:rPr lang="en-NZ" sz="1200" dirty="0"/>
              <a:t>This toolkit has been tested in live situations with several providers. This framework is located </a:t>
            </a:r>
            <a:r>
              <a:rPr lang="en-NZ" sz="1200" u="sng" dirty="0"/>
              <a:t>here in an editable format. </a:t>
            </a:r>
            <a:r>
              <a:rPr lang="en-NZ" sz="1200" dirty="0"/>
              <a:t>The development of the toolkit was facilitated by Martin Grant.</a:t>
            </a:r>
          </a:p>
        </p:txBody>
      </p:sp>
      <p:sp>
        <p:nvSpPr>
          <p:cNvPr id="4" name="Google Shape;256;p30">
            <a:extLst>
              <a:ext uri="{FF2B5EF4-FFF2-40B4-BE49-F238E27FC236}">
                <a16:creationId xmlns:a16="http://schemas.microsoft.com/office/drawing/2014/main" id="{39D2762D-B272-8EC2-042E-C89EEC72F8BF}"/>
              </a:ext>
            </a:extLst>
          </p:cNvPr>
          <p:cNvSpPr txBox="1">
            <a:spLocks/>
          </p:cNvSpPr>
          <p:nvPr/>
        </p:nvSpPr>
        <p:spPr>
          <a:xfrm>
            <a:off x="410308" y="360826"/>
            <a:ext cx="3063941" cy="283154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53" b="0" i="0" u="none" strike="noStrike" cap="none">
                <a:solidFill>
                  <a:srgbClr val="000000"/>
                </a:solidFill>
                <a:latin typeface="Avenir Book" panose="02000503020000020003" pitchFamily="2" charset="0"/>
                <a:ea typeface="Avenir Book" panose="02000503020000020003" pitchFamily="2" charset="0"/>
                <a:cs typeface="Arial"/>
                <a:sym typeface="Arial"/>
              </a:defRPr>
            </a:lvl1pPr>
            <a:lvl2pPr marR="0" lvl="1"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9pPr>
          </a:lstStyle>
          <a:p>
            <a:pPr>
              <a:buSzPts val="2800"/>
            </a:pPr>
            <a:r>
              <a:rPr lang="en-US" sz="2400" dirty="0">
                <a:latin typeface="+mn-lt"/>
              </a:rPr>
              <a:t>More effective onboarding and</a:t>
            </a:r>
          </a:p>
          <a:p>
            <a:pPr>
              <a:buSzPts val="2800"/>
            </a:pPr>
            <a:r>
              <a:rPr lang="en-US" sz="2400" dirty="0">
                <a:latin typeface="+mn-lt"/>
              </a:rPr>
              <a:t>development pathways set the foundations for a Kaiako’s success</a:t>
            </a:r>
          </a:p>
          <a:p>
            <a:pPr>
              <a:buSzPts val="2800"/>
            </a:pPr>
            <a:endParaRPr lang="en-US" sz="1600" kern="0" dirty="0">
              <a:latin typeface="+mn-lt"/>
              <a:cs typeface="Poppins"/>
            </a:endParaRPr>
          </a:p>
          <a:p>
            <a:pPr>
              <a:buSzPts val="2800"/>
            </a:pPr>
            <a:r>
              <a:rPr lang="en-US" sz="1600" kern="0" dirty="0">
                <a:latin typeface="+mn-lt"/>
                <a:cs typeface="Poppins"/>
              </a:rPr>
              <a:t>How might we onboard technically competent Kaiako into the education provider environment?</a:t>
            </a:r>
          </a:p>
        </p:txBody>
      </p:sp>
      <p:sp>
        <p:nvSpPr>
          <p:cNvPr id="8" name="Snip Same-side Corner of Rectangle 7">
            <a:extLst>
              <a:ext uri="{FF2B5EF4-FFF2-40B4-BE49-F238E27FC236}">
                <a16:creationId xmlns:a16="http://schemas.microsoft.com/office/drawing/2014/main" id="{015C68D1-02F1-AA83-7E63-E3DD8D6BA974}"/>
              </a:ext>
            </a:extLst>
          </p:cNvPr>
          <p:cNvSpPr/>
          <p:nvPr/>
        </p:nvSpPr>
        <p:spPr>
          <a:xfrm rot="5400000">
            <a:off x="6579992" y="4309695"/>
            <a:ext cx="819521" cy="1055977"/>
          </a:xfrm>
          <a:prstGeom prst="snip2SameRect">
            <a:avLst/>
          </a:prstGeom>
          <a:solidFill>
            <a:srgbClr val="3006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a:latin typeface="Avenir Book" panose="02000503020000020003" pitchFamily="2" charset="0"/>
            </a:endParaRPr>
          </a:p>
        </p:txBody>
      </p:sp>
      <p:sp>
        <p:nvSpPr>
          <p:cNvPr id="9" name="Snip Same-side Corner of Rectangle 8">
            <a:extLst>
              <a:ext uri="{FF2B5EF4-FFF2-40B4-BE49-F238E27FC236}">
                <a16:creationId xmlns:a16="http://schemas.microsoft.com/office/drawing/2014/main" id="{F489DF1D-FB57-08EF-1F31-9566CD338CB7}"/>
              </a:ext>
            </a:extLst>
          </p:cNvPr>
          <p:cNvSpPr/>
          <p:nvPr/>
        </p:nvSpPr>
        <p:spPr>
          <a:xfrm rot="5400000">
            <a:off x="5421940" y="4309695"/>
            <a:ext cx="819521" cy="1055977"/>
          </a:xfrm>
          <a:prstGeom prst="snip2SameRect">
            <a:avLst/>
          </a:prstGeom>
          <a:solidFill>
            <a:srgbClr val="3006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a:latin typeface="Avenir Book" panose="02000503020000020003" pitchFamily="2" charset="0"/>
            </a:endParaRPr>
          </a:p>
        </p:txBody>
      </p:sp>
      <p:sp>
        <p:nvSpPr>
          <p:cNvPr id="10" name="Snip Same-side Corner of Rectangle 9">
            <a:extLst>
              <a:ext uri="{FF2B5EF4-FFF2-40B4-BE49-F238E27FC236}">
                <a16:creationId xmlns:a16="http://schemas.microsoft.com/office/drawing/2014/main" id="{4924AC71-D500-C97A-C100-537A444B1044}"/>
              </a:ext>
            </a:extLst>
          </p:cNvPr>
          <p:cNvSpPr/>
          <p:nvPr/>
        </p:nvSpPr>
        <p:spPr>
          <a:xfrm rot="5400000">
            <a:off x="8910782" y="4309695"/>
            <a:ext cx="819521" cy="1055977"/>
          </a:xfrm>
          <a:prstGeom prst="snip2SameRect">
            <a:avLst/>
          </a:prstGeom>
          <a:solidFill>
            <a:srgbClr val="3006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a:latin typeface="Avenir Book" panose="02000503020000020003" pitchFamily="2" charset="0"/>
            </a:endParaRPr>
          </a:p>
        </p:txBody>
      </p:sp>
      <p:sp>
        <p:nvSpPr>
          <p:cNvPr id="11" name="Snip Same-side Corner of Rectangle 10">
            <a:extLst>
              <a:ext uri="{FF2B5EF4-FFF2-40B4-BE49-F238E27FC236}">
                <a16:creationId xmlns:a16="http://schemas.microsoft.com/office/drawing/2014/main" id="{EAA232B9-072B-1201-0040-DFFC357BFD41}"/>
              </a:ext>
            </a:extLst>
          </p:cNvPr>
          <p:cNvSpPr/>
          <p:nvPr/>
        </p:nvSpPr>
        <p:spPr>
          <a:xfrm rot="5400000">
            <a:off x="7751996" y="4309695"/>
            <a:ext cx="819521" cy="1055977"/>
          </a:xfrm>
          <a:prstGeom prst="snip2SameRect">
            <a:avLst/>
          </a:prstGeom>
          <a:solidFill>
            <a:srgbClr val="3006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a:latin typeface="Avenir Book" panose="02000503020000020003" pitchFamily="2" charset="0"/>
            </a:endParaRPr>
          </a:p>
        </p:txBody>
      </p:sp>
      <p:sp>
        <p:nvSpPr>
          <p:cNvPr id="12" name="TextBox 11">
            <a:extLst>
              <a:ext uri="{FF2B5EF4-FFF2-40B4-BE49-F238E27FC236}">
                <a16:creationId xmlns:a16="http://schemas.microsoft.com/office/drawing/2014/main" id="{35F0F06D-AACD-225A-90F9-14BE138B0719}"/>
              </a:ext>
            </a:extLst>
          </p:cNvPr>
          <p:cNvSpPr txBox="1"/>
          <p:nvPr/>
        </p:nvSpPr>
        <p:spPr>
          <a:xfrm>
            <a:off x="5322073" y="4621756"/>
            <a:ext cx="966388" cy="338554"/>
          </a:xfrm>
          <a:prstGeom prst="rect">
            <a:avLst/>
          </a:prstGeom>
          <a:noFill/>
        </p:spPr>
        <p:txBody>
          <a:bodyPr wrap="square" rtlCol="0">
            <a:spAutoFit/>
          </a:bodyPr>
          <a:lstStyle/>
          <a:p>
            <a:r>
              <a:rPr lang="en-US" sz="1067" dirty="0">
                <a:solidFill>
                  <a:schemeClr val="bg1">
                    <a:lumMod val="95000"/>
                  </a:schemeClr>
                </a:solidFill>
                <a:latin typeface="Avenir Book" panose="02000503020000020003" pitchFamily="2" charset="0"/>
              </a:rPr>
              <a:t>Contracted</a:t>
            </a:r>
          </a:p>
          <a:p>
            <a:r>
              <a:rPr lang="en-US" sz="533" dirty="0">
                <a:solidFill>
                  <a:schemeClr val="bg1">
                    <a:lumMod val="95000"/>
                  </a:schemeClr>
                </a:solidFill>
                <a:latin typeface="Avenir Book" panose="02000503020000020003" pitchFamily="2" charset="0"/>
              </a:rPr>
              <a:t>PRE-START</a:t>
            </a:r>
          </a:p>
        </p:txBody>
      </p:sp>
      <p:sp>
        <p:nvSpPr>
          <p:cNvPr id="13" name="TextBox 12">
            <a:extLst>
              <a:ext uri="{FF2B5EF4-FFF2-40B4-BE49-F238E27FC236}">
                <a16:creationId xmlns:a16="http://schemas.microsoft.com/office/drawing/2014/main" id="{66562908-4942-6D64-2CC7-7390749DA75E}"/>
              </a:ext>
            </a:extLst>
          </p:cNvPr>
          <p:cNvSpPr txBox="1"/>
          <p:nvPr/>
        </p:nvSpPr>
        <p:spPr>
          <a:xfrm>
            <a:off x="6470578" y="4621756"/>
            <a:ext cx="966388" cy="338554"/>
          </a:xfrm>
          <a:prstGeom prst="rect">
            <a:avLst/>
          </a:prstGeom>
          <a:noFill/>
        </p:spPr>
        <p:txBody>
          <a:bodyPr wrap="square" rtlCol="0">
            <a:spAutoFit/>
          </a:bodyPr>
          <a:lstStyle/>
          <a:p>
            <a:r>
              <a:rPr lang="en-US" sz="1067" dirty="0">
                <a:solidFill>
                  <a:schemeClr val="bg1">
                    <a:lumMod val="95000"/>
                  </a:schemeClr>
                </a:solidFill>
                <a:latin typeface="Avenir Book" panose="02000503020000020003" pitchFamily="2" charset="0"/>
              </a:rPr>
              <a:t>Entry</a:t>
            </a:r>
          </a:p>
          <a:p>
            <a:r>
              <a:rPr lang="en-US" sz="533" dirty="0">
                <a:solidFill>
                  <a:schemeClr val="bg1">
                    <a:lumMod val="95000"/>
                  </a:schemeClr>
                </a:solidFill>
                <a:latin typeface="Avenir Book" panose="02000503020000020003" pitchFamily="2" charset="0"/>
              </a:rPr>
              <a:t>FIRST WEEK</a:t>
            </a:r>
          </a:p>
        </p:txBody>
      </p:sp>
      <p:sp>
        <p:nvSpPr>
          <p:cNvPr id="14" name="TextBox 13">
            <a:extLst>
              <a:ext uri="{FF2B5EF4-FFF2-40B4-BE49-F238E27FC236}">
                <a16:creationId xmlns:a16="http://schemas.microsoft.com/office/drawing/2014/main" id="{1992FF72-0F18-4D84-3CAC-C66143B1F8F4}"/>
              </a:ext>
            </a:extLst>
          </p:cNvPr>
          <p:cNvSpPr txBox="1"/>
          <p:nvPr/>
        </p:nvSpPr>
        <p:spPr>
          <a:xfrm>
            <a:off x="7636704" y="4621757"/>
            <a:ext cx="1055976" cy="420564"/>
          </a:xfrm>
          <a:prstGeom prst="rect">
            <a:avLst/>
          </a:prstGeom>
          <a:noFill/>
        </p:spPr>
        <p:txBody>
          <a:bodyPr wrap="square" rtlCol="0">
            <a:spAutoFit/>
          </a:bodyPr>
          <a:lstStyle/>
          <a:p>
            <a:r>
              <a:rPr lang="en-US" sz="1067" dirty="0">
                <a:solidFill>
                  <a:schemeClr val="bg1">
                    <a:lumMod val="95000"/>
                  </a:schemeClr>
                </a:solidFill>
                <a:latin typeface="Avenir Book" panose="02000503020000020003" pitchFamily="2" charset="0"/>
              </a:rPr>
              <a:t>Immersion</a:t>
            </a:r>
          </a:p>
          <a:p>
            <a:r>
              <a:rPr lang="en-US" sz="533" dirty="0">
                <a:solidFill>
                  <a:schemeClr val="bg1">
                    <a:lumMod val="95000"/>
                  </a:schemeClr>
                </a:solidFill>
                <a:latin typeface="Avenir Book" panose="02000503020000020003" pitchFamily="2" charset="0"/>
              </a:rPr>
              <a:t>PRIMARY ONBOARDING &amp; PROF DEVELOPMENT</a:t>
            </a:r>
          </a:p>
        </p:txBody>
      </p:sp>
      <p:sp>
        <p:nvSpPr>
          <p:cNvPr id="15" name="TextBox 14">
            <a:extLst>
              <a:ext uri="{FF2B5EF4-FFF2-40B4-BE49-F238E27FC236}">
                <a16:creationId xmlns:a16="http://schemas.microsoft.com/office/drawing/2014/main" id="{5E21F985-055C-FC22-63ED-951354F3CA01}"/>
              </a:ext>
            </a:extLst>
          </p:cNvPr>
          <p:cNvSpPr txBox="1"/>
          <p:nvPr/>
        </p:nvSpPr>
        <p:spPr>
          <a:xfrm>
            <a:off x="8816053" y="4621756"/>
            <a:ext cx="942888" cy="420564"/>
          </a:xfrm>
          <a:prstGeom prst="rect">
            <a:avLst/>
          </a:prstGeom>
          <a:noFill/>
        </p:spPr>
        <p:txBody>
          <a:bodyPr wrap="square" rtlCol="0">
            <a:spAutoFit/>
          </a:bodyPr>
          <a:lstStyle/>
          <a:p>
            <a:r>
              <a:rPr lang="en-US" sz="1067" dirty="0">
                <a:solidFill>
                  <a:schemeClr val="bg1">
                    <a:lumMod val="95000"/>
                  </a:schemeClr>
                </a:solidFill>
                <a:latin typeface="Avenir Book" panose="02000503020000020003" pitchFamily="2" charset="0"/>
              </a:rPr>
              <a:t>Extension</a:t>
            </a:r>
          </a:p>
          <a:p>
            <a:r>
              <a:rPr lang="en-US" sz="533" dirty="0">
                <a:solidFill>
                  <a:schemeClr val="bg1">
                    <a:lumMod val="95000"/>
                  </a:schemeClr>
                </a:solidFill>
                <a:latin typeface="Avenir Book" panose="02000503020000020003" pitchFamily="2" charset="0"/>
              </a:rPr>
              <a:t>ENABLED TO GO FURTHER</a:t>
            </a:r>
          </a:p>
        </p:txBody>
      </p:sp>
      <p:sp>
        <p:nvSpPr>
          <p:cNvPr id="17" name="Rectangle 16">
            <a:extLst>
              <a:ext uri="{FF2B5EF4-FFF2-40B4-BE49-F238E27FC236}">
                <a16:creationId xmlns:a16="http://schemas.microsoft.com/office/drawing/2014/main" id="{98BE0CC5-C8BE-C7DC-5A80-5A6A4209F3E4}"/>
              </a:ext>
            </a:extLst>
          </p:cNvPr>
          <p:cNvSpPr/>
          <p:nvPr/>
        </p:nvSpPr>
        <p:spPr>
          <a:xfrm>
            <a:off x="5316196" y="3855445"/>
            <a:ext cx="2204432" cy="475561"/>
          </a:xfrm>
          <a:prstGeom prst="rect">
            <a:avLst/>
          </a:prstGeom>
          <a:solidFill>
            <a:srgbClr val="3006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a:latin typeface="Avenir Book" panose="02000503020000020003" pitchFamily="2" charset="0"/>
            </a:endParaRPr>
          </a:p>
        </p:txBody>
      </p:sp>
      <p:sp>
        <p:nvSpPr>
          <p:cNvPr id="18" name="TextBox 17">
            <a:extLst>
              <a:ext uri="{FF2B5EF4-FFF2-40B4-BE49-F238E27FC236}">
                <a16:creationId xmlns:a16="http://schemas.microsoft.com/office/drawing/2014/main" id="{CE216475-1404-E413-2C62-278AD2B5792B}"/>
              </a:ext>
            </a:extLst>
          </p:cNvPr>
          <p:cNvSpPr txBox="1"/>
          <p:nvPr/>
        </p:nvSpPr>
        <p:spPr>
          <a:xfrm>
            <a:off x="5406541" y="3914684"/>
            <a:ext cx="1606644" cy="338554"/>
          </a:xfrm>
          <a:prstGeom prst="rect">
            <a:avLst/>
          </a:prstGeom>
          <a:noFill/>
        </p:spPr>
        <p:txBody>
          <a:bodyPr wrap="square" rtlCol="0">
            <a:spAutoFit/>
          </a:bodyPr>
          <a:lstStyle/>
          <a:p>
            <a:r>
              <a:rPr lang="en-US" sz="1067" dirty="0">
                <a:solidFill>
                  <a:schemeClr val="bg1">
                    <a:lumMod val="95000"/>
                  </a:schemeClr>
                </a:solidFill>
                <a:latin typeface="Avenir Book" panose="02000503020000020003" pitchFamily="2" charset="0"/>
              </a:rPr>
              <a:t>Meaningful Outcomes</a:t>
            </a:r>
          </a:p>
          <a:p>
            <a:r>
              <a:rPr lang="en-US" sz="533" dirty="0">
                <a:solidFill>
                  <a:schemeClr val="bg1">
                    <a:lumMod val="95000"/>
                  </a:schemeClr>
                </a:solidFill>
                <a:latin typeface="Avenir Book" panose="02000503020000020003" pitchFamily="2" charset="0"/>
              </a:rPr>
              <a:t>KAIAKO AND ORGANISATION</a:t>
            </a:r>
          </a:p>
        </p:txBody>
      </p:sp>
      <p:sp>
        <p:nvSpPr>
          <p:cNvPr id="19" name="Rectangle 18">
            <a:extLst>
              <a:ext uri="{FF2B5EF4-FFF2-40B4-BE49-F238E27FC236}">
                <a16:creationId xmlns:a16="http://schemas.microsoft.com/office/drawing/2014/main" id="{881DB1E0-879A-E4BB-207F-DD2FE49364DE}"/>
              </a:ext>
            </a:extLst>
          </p:cNvPr>
          <p:cNvSpPr/>
          <p:nvPr/>
        </p:nvSpPr>
        <p:spPr>
          <a:xfrm>
            <a:off x="7644099" y="3855445"/>
            <a:ext cx="2204432" cy="475561"/>
          </a:xfrm>
          <a:prstGeom prst="rect">
            <a:avLst/>
          </a:prstGeom>
          <a:solidFill>
            <a:srgbClr val="3006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a:latin typeface="Avenir Book" panose="02000503020000020003" pitchFamily="2" charset="0"/>
            </a:endParaRPr>
          </a:p>
        </p:txBody>
      </p:sp>
      <p:sp>
        <p:nvSpPr>
          <p:cNvPr id="20" name="TextBox 19">
            <a:extLst>
              <a:ext uri="{FF2B5EF4-FFF2-40B4-BE49-F238E27FC236}">
                <a16:creationId xmlns:a16="http://schemas.microsoft.com/office/drawing/2014/main" id="{983691CF-9EE5-213B-7A99-B9E5E0E4943D}"/>
              </a:ext>
            </a:extLst>
          </p:cNvPr>
          <p:cNvSpPr txBox="1"/>
          <p:nvPr/>
        </p:nvSpPr>
        <p:spPr>
          <a:xfrm>
            <a:off x="7734445" y="3969018"/>
            <a:ext cx="2114087" cy="256545"/>
          </a:xfrm>
          <a:prstGeom prst="rect">
            <a:avLst/>
          </a:prstGeom>
          <a:noFill/>
        </p:spPr>
        <p:txBody>
          <a:bodyPr wrap="square" rtlCol="0">
            <a:spAutoFit/>
          </a:bodyPr>
          <a:lstStyle/>
          <a:p>
            <a:r>
              <a:rPr lang="en-US" sz="1067" dirty="0">
                <a:solidFill>
                  <a:schemeClr val="bg1">
                    <a:lumMod val="95000"/>
                  </a:schemeClr>
                </a:solidFill>
                <a:latin typeface="Avenir Book" panose="02000503020000020003" pitchFamily="2" charset="0"/>
              </a:rPr>
              <a:t>Experience First Principles</a:t>
            </a:r>
          </a:p>
        </p:txBody>
      </p:sp>
      <p:cxnSp>
        <p:nvCxnSpPr>
          <p:cNvPr id="5" name="Straight Connector 4">
            <a:extLst>
              <a:ext uri="{FF2B5EF4-FFF2-40B4-BE49-F238E27FC236}">
                <a16:creationId xmlns:a16="http://schemas.microsoft.com/office/drawing/2014/main" id="{108780D6-F80D-837D-5155-17C46583C70C}"/>
              </a:ext>
            </a:extLst>
          </p:cNvPr>
          <p:cNvCxnSpPr>
            <a:cxnSpLocks/>
          </p:cNvCxnSpPr>
          <p:nvPr/>
        </p:nvCxnSpPr>
        <p:spPr>
          <a:xfrm>
            <a:off x="3576931" y="355265"/>
            <a:ext cx="0" cy="6343577"/>
          </a:xfrm>
          <a:prstGeom prst="line">
            <a:avLst/>
          </a:prstGeom>
          <a:ln w="9525"/>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060148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B30B1-A4A0-D8C0-0C0E-F48B28F358F7}"/>
            </a:ext>
          </a:extLst>
        </p:cNvPr>
        <p:cNvGrpSpPr/>
        <p:nvPr/>
      </p:nvGrpSpPr>
      <p:grpSpPr>
        <a:xfrm>
          <a:off x="0" y="0"/>
          <a:ext cx="0" cy="0"/>
          <a:chOff x="0" y="0"/>
          <a:chExt cx="0" cy="0"/>
        </a:xfrm>
      </p:grpSpPr>
      <p:sp>
        <p:nvSpPr>
          <p:cNvPr id="4" name="Google Shape;256;p30">
            <a:extLst>
              <a:ext uri="{FF2B5EF4-FFF2-40B4-BE49-F238E27FC236}">
                <a16:creationId xmlns:a16="http://schemas.microsoft.com/office/drawing/2014/main" id="{F5098C11-80E8-539C-38C3-FC97B5733231}"/>
              </a:ext>
            </a:extLst>
          </p:cNvPr>
          <p:cNvSpPr txBox="1">
            <a:spLocks/>
          </p:cNvSpPr>
          <p:nvPr/>
        </p:nvSpPr>
        <p:spPr>
          <a:xfrm>
            <a:off x="436466" y="372143"/>
            <a:ext cx="3063941" cy="646023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53" b="0" i="0" u="none" strike="noStrike" cap="none">
                <a:solidFill>
                  <a:srgbClr val="000000"/>
                </a:solidFill>
                <a:latin typeface="Avenir Book" panose="02000503020000020003" pitchFamily="2" charset="0"/>
                <a:ea typeface="Avenir Book" panose="02000503020000020003" pitchFamily="2" charset="0"/>
                <a:cs typeface="Arial"/>
                <a:sym typeface="Arial"/>
              </a:defRPr>
            </a:lvl1pPr>
            <a:lvl2pPr marR="0" lvl="1"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9pPr>
          </a:lstStyle>
          <a:p>
            <a:pPr>
              <a:buSzPts val="2800"/>
            </a:pPr>
            <a:r>
              <a:rPr lang="en-US" sz="2400" dirty="0">
                <a:latin typeface="+mn-lt"/>
              </a:rPr>
              <a:t>Kaiako Compelling Experience design process overview</a:t>
            </a:r>
          </a:p>
          <a:p>
            <a:pPr>
              <a:buSzPts val="2800"/>
            </a:pPr>
            <a:endParaRPr lang="en-US" sz="1600" kern="0" dirty="0">
              <a:latin typeface="+mn-lt"/>
              <a:cs typeface="Poppins"/>
            </a:endParaRPr>
          </a:p>
          <a:p>
            <a:pPr lvl="0">
              <a:defRPr/>
            </a:pPr>
            <a:r>
              <a:rPr lang="en-US" sz="1600" kern="0" dirty="0">
                <a:latin typeface="+mn-lt"/>
                <a:cs typeface="Poppins"/>
              </a:rPr>
              <a:t>This toolkit takes a user centred design approach, also sometimes to referred as design </a:t>
            </a:r>
            <a:r>
              <a:rPr lang="en-US" sz="1600" dirty="0">
                <a:latin typeface="+mn-lt"/>
                <a:cs typeface="Poppins"/>
              </a:rPr>
              <a:t>thinking. </a:t>
            </a:r>
          </a:p>
          <a:p>
            <a:pPr lvl="0">
              <a:defRPr/>
            </a:pPr>
            <a:endParaRPr lang="en-US" sz="1600" dirty="0">
              <a:latin typeface="+mn-lt"/>
              <a:cs typeface="Poppins"/>
            </a:endParaRPr>
          </a:p>
          <a:p>
            <a:pPr lvl="0">
              <a:defRPr/>
            </a:pPr>
            <a:r>
              <a:rPr lang="en-US" sz="1600" dirty="0">
                <a:latin typeface="+mn-lt"/>
                <a:cs typeface="Poppins"/>
              </a:rPr>
              <a:t>The nine-step process starts with a cross team collaborative co-design workshop held over four hours. It is best to involve the Kaiako Capability, People and Culture and Teaching Programme teams in the workshop.</a:t>
            </a:r>
          </a:p>
          <a:p>
            <a:pPr lvl="0">
              <a:defRPr/>
            </a:pPr>
            <a:endParaRPr lang="en-US" sz="1600" kern="0" dirty="0">
              <a:latin typeface="+mn-lt"/>
              <a:cs typeface="Poppins"/>
            </a:endParaRPr>
          </a:p>
          <a:p>
            <a:pPr lvl="0">
              <a:defRPr/>
            </a:pPr>
            <a:r>
              <a:rPr lang="en-US" sz="1600" kern="0" dirty="0">
                <a:latin typeface="+mn-lt"/>
                <a:cs typeface="Poppins"/>
              </a:rPr>
              <a:t>Following the workshop an artefact captures the work and then small scale safe-to-fail pilots are deployed with a learning mindset.</a:t>
            </a:r>
          </a:p>
          <a:p>
            <a:pPr lvl="0">
              <a:defRPr/>
            </a:pPr>
            <a:endParaRPr lang="en-US" sz="930" kern="0" dirty="0">
              <a:latin typeface="+mn-lt"/>
              <a:cs typeface="Poppins"/>
            </a:endParaRPr>
          </a:p>
          <a:p>
            <a:pPr>
              <a:spcBef>
                <a:spcPts val="267"/>
              </a:spcBef>
              <a:spcAft>
                <a:spcPts val="267"/>
              </a:spcAft>
            </a:pPr>
            <a:r>
              <a:rPr lang="en-NZ" sz="930" dirty="0">
                <a:latin typeface="+mn-lt"/>
              </a:rPr>
              <a:t>Before you start:</a:t>
            </a:r>
          </a:p>
          <a:p>
            <a:pPr marL="228594" indent="-228594">
              <a:spcBef>
                <a:spcPts val="267"/>
              </a:spcBef>
              <a:spcAft>
                <a:spcPts val="267"/>
              </a:spcAft>
              <a:buFont typeface="Arial" panose="020B0604020202020204" pitchFamily="34" charset="0"/>
              <a:buChar char="•"/>
            </a:pPr>
            <a:r>
              <a:rPr lang="en-NZ" sz="930" dirty="0">
                <a:latin typeface="+mn-lt"/>
              </a:rPr>
              <a:t>Print the worksheet pack A4 to use during the session to recreate on whiteboards.</a:t>
            </a:r>
          </a:p>
          <a:p>
            <a:pPr marL="228594" indent="-228594">
              <a:spcBef>
                <a:spcPts val="267"/>
              </a:spcBef>
              <a:spcAft>
                <a:spcPts val="267"/>
              </a:spcAft>
              <a:buFont typeface="Arial" panose="020B0604020202020204" pitchFamily="34" charset="0"/>
              <a:buChar char="•"/>
            </a:pPr>
            <a:r>
              <a:rPr lang="en-NZ" sz="930" dirty="0">
                <a:latin typeface="+mn-lt"/>
              </a:rPr>
              <a:t>Select a room that has plenty of whiteboards.</a:t>
            </a:r>
          </a:p>
          <a:p>
            <a:pPr marL="228594" indent="-228594">
              <a:spcBef>
                <a:spcPts val="267"/>
              </a:spcBef>
              <a:spcAft>
                <a:spcPts val="267"/>
              </a:spcAft>
              <a:buFont typeface="Arial" panose="020B0604020202020204" pitchFamily="34" charset="0"/>
              <a:buChar char="•"/>
            </a:pPr>
            <a:r>
              <a:rPr lang="en-NZ" sz="930" dirty="0">
                <a:latin typeface="+mn-lt"/>
              </a:rPr>
              <a:t>Assemble Post-it notes, felt pens and blutac.</a:t>
            </a:r>
          </a:p>
        </p:txBody>
      </p:sp>
      <p:sp>
        <p:nvSpPr>
          <p:cNvPr id="2" name="Rectangle 1">
            <a:extLst>
              <a:ext uri="{FF2B5EF4-FFF2-40B4-BE49-F238E27FC236}">
                <a16:creationId xmlns:a16="http://schemas.microsoft.com/office/drawing/2014/main" id="{95C340E8-0852-DE41-E11B-73B39CE06C77}"/>
              </a:ext>
            </a:extLst>
          </p:cNvPr>
          <p:cNvSpPr/>
          <p:nvPr/>
        </p:nvSpPr>
        <p:spPr>
          <a:xfrm>
            <a:off x="5342961" y="961821"/>
            <a:ext cx="3597835" cy="475561"/>
          </a:xfrm>
          <a:prstGeom prst="rect">
            <a:avLst/>
          </a:prstGeom>
          <a:solidFill>
            <a:srgbClr val="30063E">
              <a:alpha val="7725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a:latin typeface="Avenir Book" panose="02000503020000020003" pitchFamily="2" charset="0"/>
            </a:endParaRPr>
          </a:p>
        </p:txBody>
      </p:sp>
      <p:sp>
        <p:nvSpPr>
          <p:cNvPr id="5" name="TextBox 4">
            <a:extLst>
              <a:ext uri="{FF2B5EF4-FFF2-40B4-BE49-F238E27FC236}">
                <a16:creationId xmlns:a16="http://schemas.microsoft.com/office/drawing/2014/main" id="{41772713-8819-8C87-4096-9D5E7B3BD563}"/>
              </a:ext>
            </a:extLst>
          </p:cNvPr>
          <p:cNvSpPr txBox="1"/>
          <p:nvPr/>
        </p:nvSpPr>
        <p:spPr>
          <a:xfrm>
            <a:off x="5433308" y="983993"/>
            <a:ext cx="3507488" cy="420756"/>
          </a:xfrm>
          <a:prstGeom prst="rect">
            <a:avLst/>
          </a:prstGeom>
          <a:noFill/>
        </p:spPr>
        <p:txBody>
          <a:bodyPr wrap="square" rtlCol="0">
            <a:spAutoFit/>
          </a:bodyPr>
          <a:lstStyle/>
          <a:p>
            <a:r>
              <a:rPr lang="en-US" sz="1067" dirty="0">
                <a:solidFill>
                  <a:schemeClr val="bg1">
                    <a:lumMod val="95000"/>
                  </a:schemeClr>
                </a:solidFill>
                <a:latin typeface="Avenir Book" panose="02000503020000020003" pitchFamily="2" charset="0"/>
              </a:rPr>
              <a:t>Use the Kaiako persona to see the world through their eyes and walk in their shoes (have empathy).</a:t>
            </a:r>
          </a:p>
        </p:txBody>
      </p:sp>
      <p:sp>
        <p:nvSpPr>
          <p:cNvPr id="6" name="Rectangle 5">
            <a:extLst>
              <a:ext uri="{FF2B5EF4-FFF2-40B4-BE49-F238E27FC236}">
                <a16:creationId xmlns:a16="http://schemas.microsoft.com/office/drawing/2014/main" id="{F140F886-F98C-33E4-539B-50E45C58DED6}"/>
              </a:ext>
            </a:extLst>
          </p:cNvPr>
          <p:cNvSpPr/>
          <p:nvPr/>
        </p:nvSpPr>
        <p:spPr>
          <a:xfrm>
            <a:off x="5342961" y="1702578"/>
            <a:ext cx="3597835" cy="475561"/>
          </a:xfrm>
          <a:prstGeom prst="rect">
            <a:avLst/>
          </a:prstGeom>
          <a:solidFill>
            <a:srgbClr val="30063E">
              <a:alpha val="7725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a:latin typeface="Avenir Book" panose="02000503020000020003" pitchFamily="2" charset="0"/>
            </a:endParaRPr>
          </a:p>
        </p:txBody>
      </p:sp>
      <p:sp>
        <p:nvSpPr>
          <p:cNvPr id="7" name="TextBox 6">
            <a:extLst>
              <a:ext uri="{FF2B5EF4-FFF2-40B4-BE49-F238E27FC236}">
                <a16:creationId xmlns:a16="http://schemas.microsoft.com/office/drawing/2014/main" id="{25A09F23-5F9F-F7EE-DAEA-4ECD6CCD101A}"/>
              </a:ext>
            </a:extLst>
          </p:cNvPr>
          <p:cNvSpPr txBox="1"/>
          <p:nvPr/>
        </p:nvSpPr>
        <p:spPr>
          <a:xfrm>
            <a:off x="5433308" y="1719413"/>
            <a:ext cx="3364056" cy="256545"/>
          </a:xfrm>
          <a:prstGeom prst="rect">
            <a:avLst/>
          </a:prstGeom>
          <a:noFill/>
        </p:spPr>
        <p:txBody>
          <a:bodyPr wrap="square" rtlCol="0">
            <a:spAutoFit/>
          </a:bodyPr>
          <a:lstStyle/>
          <a:p>
            <a:r>
              <a:rPr lang="en-US" sz="1067" dirty="0">
                <a:solidFill>
                  <a:schemeClr val="bg1">
                    <a:lumMod val="95000"/>
                  </a:schemeClr>
                </a:solidFill>
                <a:latin typeface="Avenir Book" panose="02000503020000020003" pitchFamily="2" charset="0"/>
              </a:rPr>
              <a:t>Map the current experience to see ‘what is’.</a:t>
            </a:r>
          </a:p>
        </p:txBody>
      </p:sp>
      <p:sp>
        <p:nvSpPr>
          <p:cNvPr id="8" name="Rectangle 7">
            <a:extLst>
              <a:ext uri="{FF2B5EF4-FFF2-40B4-BE49-F238E27FC236}">
                <a16:creationId xmlns:a16="http://schemas.microsoft.com/office/drawing/2014/main" id="{B38B4403-ADC1-0CA6-68C0-70487AB592CF}"/>
              </a:ext>
            </a:extLst>
          </p:cNvPr>
          <p:cNvSpPr/>
          <p:nvPr/>
        </p:nvSpPr>
        <p:spPr>
          <a:xfrm>
            <a:off x="5342961" y="2443335"/>
            <a:ext cx="3597835" cy="475561"/>
          </a:xfrm>
          <a:prstGeom prst="rect">
            <a:avLst/>
          </a:prstGeom>
          <a:solidFill>
            <a:srgbClr val="30063E">
              <a:alpha val="7725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a:latin typeface="Avenir Book" panose="02000503020000020003" pitchFamily="2" charset="0"/>
            </a:endParaRPr>
          </a:p>
        </p:txBody>
      </p:sp>
      <p:sp>
        <p:nvSpPr>
          <p:cNvPr id="9" name="TextBox 8">
            <a:extLst>
              <a:ext uri="{FF2B5EF4-FFF2-40B4-BE49-F238E27FC236}">
                <a16:creationId xmlns:a16="http://schemas.microsoft.com/office/drawing/2014/main" id="{C6375562-5075-AC09-9E1F-1789AA213A76}"/>
              </a:ext>
            </a:extLst>
          </p:cNvPr>
          <p:cNvSpPr txBox="1"/>
          <p:nvPr/>
        </p:nvSpPr>
        <p:spPr>
          <a:xfrm>
            <a:off x="5433308" y="2473955"/>
            <a:ext cx="3364056" cy="420756"/>
          </a:xfrm>
          <a:prstGeom prst="rect">
            <a:avLst/>
          </a:prstGeom>
          <a:noFill/>
        </p:spPr>
        <p:txBody>
          <a:bodyPr wrap="square" rtlCol="0">
            <a:spAutoFit/>
          </a:bodyPr>
          <a:lstStyle/>
          <a:p>
            <a:r>
              <a:rPr lang="en-US" sz="1067" dirty="0">
                <a:solidFill>
                  <a:schemeClr val="bg1">
                    <a:lumMod val="95000"/>
                  </a:schemeClr>
                </a:solidFill>
                <a:latin typeface="Avenir Book" panose="02000503020000020003" pitchFamily="2" charset="0"/>
              </a:rPr>
              <a:t>Identify green-shoot ideas that are being tried in pockets in the organisation.</a:t>
            </a:r>
          </a:p>
        </p:txBody>
      </p:sp>
      <p:sp>
        <p:nvSpPr>
          <p:cNvPr id="10" name="Rectangle 9">
            <a:extLst>
              <a:ext uri="{FF2B5EF4-FFF2-40B4-BE49-F238E27FC236}">
                <a16:creationId xmlns:a16="http://schemas.microsoft.com/office/drawing/2014/main" id="{4ED6CAD6-7F10-2F09-1C3E-96393CC0251B}"/>
              </a:ext>
            </a:extLst>
          </p:cNvPr>
          <p:cNvSpPr/>
          <p:nvPr/>
        </p:nvSpPr>
        <p:spPr>
          <a:xfrm>
            <a:off x="5342961" y="3184092"/>
            <a:ext cx="3597835" cy="475561"/>
          </a:xfrm>
          <a:prstGeom prst="rect">
            <a:avLst/>
          </a:prstGeom>
          <a:solidFill>
            <a:srgbClr val="30063E">
              <a:alpha val="7725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a:latin typeface="Avenir Book" panose="02000503020000020003" pitchFamily="2" charset="0"/>
            </a:endParaRPr>
          </a:p>
        </p:txBody>
      </p:sp>
      <p:sp>
        <p:nvSpPr>
          <p:cNvPr id="11" name="TextBox 10">
            <a:extLst>
              <a:ext uri="{FF2B5EF4-FFF2-40B4-BE49-F238E27FC236}">
                <a16:creationId xmlns:a16="http://schemas.microsoft.com/office/drawing/2014/main" id="{4EA43763-4F62-A123-A1AE-9ED3DF80DDC8}"/>
              </a:ext>
            </a:extLst>
          </p:cNvPr>
          <p:cNvSpPr txBox="1"/>
          <p:nvPr/>
        </p:nvSpPr>
        <p:spPr>
          <a:xfrm>
            <a:off x="5433308" y="3208776"/>
            <a:ext cx="3364056" cy="420756"/>
          </a:xfrm>
          <a:prstGeom prst="rect">
            <a:avLst/>
          </a:prstGeom>
          <a:noFill/>
        </p:spPr>
        <p:txBody>
          <a:bodyPr wrap="square" rtlCol="0">
            <a:spAutoFit/>
          </a:bodyPr>
          <a:lstStyle/>
          <a:p>
            <a:r>
              <a:rPr lang="en-US" sz="1067" dirty="0">
                <a:solidFill>
                  <a:schemeClr val="bg1">
                    <a:lumMod val="95000"/>
                  </a:schemeClr>
                </a:solidFill>
                <a:latin typeface="Avenir Book" panose="02000503020000020003" pitchFamily="2" charset="0"/>
              </a:rPr>
              <a:t>Take a divergent mindset exploring new ideas without judgement or assessment.</a:t>
            </a:r>
          </a:p>
        </p:txBody>
      </p:sp>
      <p:sp>
        <p:nvSpPr>
          <p:cNvPr id="12" name="Rectangle 11">
            <a:extLst>
              <a:ext uri="{FF2B5EF4-FFF2-40B4-BE49-F238E27FC236}">
                <a16:creationId xmlns:a16="http://schemas.microsoft.com/office/drawing/2014/main" id="{EAAE3E43-42E2-386E-4CD6-5E4B442F7C38}"/>
              </a:ext>
            </a:extLst>
          </p:cNvPr>
          <p:cNvSpPr/>
          <p:nvPr/>
        </p:nvSpPr>
        <p:spPr>
          <a:xfrm>
            <a:off x="5342961" y="3924849"/>
            <a:ext cx="3597835" cy="475561"/>
          </a:xfrm>
          <a:prstGeom prst="rect">
            <a:avLst/>
          </a:prstGeom>
          <a:solidFill>
            <a:srgbClr val="30063E">
              <a:alpha val="7725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a:latin typeface="Avenir Book" panose="02000503020000020003" pitchFamily="2" charset="0"/>
            </a:endParaRPr>
          </a:p>
        </p:txBody>
      </p:sp>
      <p:sp>
        <p:nvSpPr>
          <p:cNvPr id="13" name="TextBox 12">
            <a:extLst>
              <a:ext uri="{FF2B5EF4-FFF2-40B4-BE49-F238E27FC236}">
                <a16:creationId xmlns:a16="http://schemas.microsoft.com/office/drawing/2014/main" id="{5F380DC6-2962-CA0B-8310-3154EE44B1FB}"/>
              </a:ext>
            </a:extLst>
          </p:cNvPr>
          <p:cNvSpPr txBox="1"/>
          <p:nvPr/>
        </p:nvSpPr>
        <p:spPr>
          <a:xfrm>
            <a:off x="5433308" y="3953757"/>
            <a:ext cx="3364056" cy="420756"/>
          </a:xfrm>
          <a:prstGeom prst="rect">
            <a:avLst/>
          </a:prstGeom>
          <a:noFill/>
        </p:spPr>
        <p:txBody>
          <a:bodyPr wrap="square" rtlCol="0">
            <a:spAutoFit/>
          </a:bodyPr>
          <a:lstStyle/>
          <a:p>
            <a:r>
              <a:rPr lang="en-US" sz="1067" dirty="0">
                <a:solidFill>
                  <a:schemeClr val="bg1">
                    <a:lumMod val="95000"/>
                  </a:schemeClr>
                </a:solidFill>
                <a:latin typeface="Avenir Book" panose="02000503020000020003" pitchFamily="2" charset="0"/>
              </a:rPr>
              <a:t>Take a convergent mindset using multi-factor assessment to prioritise ideas.</a:t>
            </a:r>
          </a:p>
        </p:txBody>
      </p:sp>
      <p:sp>
        <p:nvSpPr>
          <p:cNvPr id="16" name="Rectangle 15">
            <a:extLst>
              <a:ext uri="{FF2B5EF4-FFF2-40B4-BE49-F238E27FC236}">
                <a16:creationId xmlns:a16="http://schemas.microsoft.com/office/drawing/2014/main" id="{FA08F8D6-4EF1-4B92-D998-67FD206315D4}"/>
              </a:ext>
            </a:extLst>
          </p:cNvPr>
          <p:cNvSpPr/>
          <p:nvPr/>
        </p:nvSpPr>
        <p:spPr>
          <a:xfrm>
            <a:off x="5342961" y="5406365"/>
            <a:ext cx="3597835" cy="475562"/>
          </a:xfrm>
          <a:prstGeom prst="rect">
            <a:avLst/>
          </a:prstGeom>
          <a:solidFill>
            <a:srgbClr val="30063E">
              <a:alpha val="7725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a:latin typeface="Avenir Book" panose="02000503020000020003" pitchFamily="2" charset="0"/>
            </a:endParaRPr>
          </a:p>
        </p:txBody>
      </p:sp>
      <p:sp>
        <p:nvSpPr>
          <p:cNvPr id="17" name="TextBox 16">
            <a:extLst>
              <a:ext uri="{FF2B5EF4-FFF2-40B4-BE49-F238E27FC236}">
                <a16:creationId xmlns:a16="http://schemas.microsoft.com/office/drawing/2014/main" id="{B5DCF439-1CB4-A70E-7FC2-9845A2D542C6}"/>
              </a:ext>
            </a:extLst>
          </p:cNvPr>
          <p:cNvSpPr txBox="1"/>
          <p:nvPr/>
        </p:nvSpPr>
        <p:spPr>
          <a:xfrm>
            <a:off x="5433308" y="5420813"/>
            <a:ext cx="3507487" cy="420757"/>
          </a:xfrm>
          <a:prstGeom prst="rect">
            <a:avLst/>
          </a:prstGeom>
          <a:noFill/>
        </p:spPr>
        <p:txBody>
          <a:bodyPr wrap="square" rtlCol="0">
            <a:spAutoFit/>
          </a:bodyPr>
          <a:lstStyle/>
          <a:p>
            <a:r>
              <a:rPr lang="en-US" sz="1067" dirty="0">
                <a:solidFill>
                  <a:schemeClr val="bg1">
                    <a:lumMod val="95000"/>
                  </a:schemeClr>
                </a:solidFill>
                <a:latin typeface="Avenir Book" panose="02000503020000020003" pitchFamily="2" charset="0"/>
              </a:rPr>
              <a:t>Deploy several small scale safe-to-fail pilots and seek feedback from the Kaiako and the organisation.</a:t>
            </a:r>
          </a:p>
        </p:txBody>
      </p:sp>
      <p:sp>
        <p:nvSpPr>
          <p:cNvPr id="18" name="Rectangle 17">
            <a:extLst>
              <a:ext uri="{FF2B5EF4-FFF2-40B4-BE49-F238E27FC236}">
                <a16:creationId xmlns:a16="http://schemas.microsoft.com/office/drawing/2014/main" id="{CD0B60AF-2F45-CFA2-D951-938C85C511B3}"/>
              </a:ext>
            </a:extLst>
          </p:cNvPr>
          <p:cNvSpPr/>
          <p:nvPr/>
        </p:nvSpPr>
        <p:spPr>
          <a:xfrm>
            <a:off x="5342961" y="6147126"/>
            <a:ext cx="3597835" cy="475561"/>
          </a:xfrm>
          <a:prstGeom prst="rect">
            <a:avLst/>
          </a:prstGeom>
          <a:solidFill>
            <a:srgbClr val="30063E">
              <a:alpha val="7725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a:latin typeface="Avenir Book" panose="02000503020000020003" pitchFamily="2" charset="0"/>
            </a:endParaRPr>
          </a:p>
        </p:txBody>
      </p:sp>
      <p:sp>
        <p:nvSpPr>
          <p:cNvPr id="20" name="TextBox 19">
            <a:extLst>
              <a:ext uri="{FF2B5EF4-FFF2-40B4-BE49-F238E27FC236}">
                <a16:creationId xmlns:a16="http://schemas.microsoft.com/office/drawing/2014/main" id="{DB0EA65E-2C8E-1BB0-21FF-EC3203C55060}"/>
              </a:ext>
            </a:extLst>
          </p:cNvPr>
          <p:cNvSpPr txBox="1"/>
          <p:nvPr/>
        </p:nvSpPr>
        <p:spPr>
          <a:xfrm>
            <a:off x="5433308" y="6175234"/>
            <a:ext cx="3507487" cy="420756"/>
          </a:xfrm>
          <a:prstGeom prst="rect">
            <a:avLst/>
          </a:prstGeom>
          <a:noFill/>
        </p:spPr>
        <p:txBody>
          <a:bodyPr wrap="square" rtlCol="0">
            <a:spAutoFit/>
          </a:bodyPr>
          <a:lstStyle/>
          <a:p>
            <a:r>
              <a:rPr lang="en-US" sz="1067" dirty="0">
                <a:solidFill>
                  <a:schemeClr val="bg1">
                    <a:lumMod val="95000"/>
                  </a:schemeClr>
                </a:solidFill>
                <a:latin typeface="Avenir Book" panose="02000503020000020003" pitchFamily="2" charset="0"/>
              </a:rPr>
              <a:t>Iterate and scale ideas that meet Kaiako and organisation outcomes.</a:t>
            </a:r>
          </a:p>
        </p:txBody>
      </p:sp>
      <p:sp>
        <p:nvSpPr>
          <p:cNvPr id="25" name="Rectangle 24">
            <a:extLst>
              <a:ext uri="{FF2B5EF4-FFF2-40B4-BE49-F238E27FC236}">
                <a16:creationId xmlns:a16="http://schemas.microsoft.com/office/drawing/2014/main" id="{483717F9-2EFB-6301-068E-6C188D33E0F8}"/>
              </a:ext>
            </a:extLst>
          </p:cNvPr>
          <p:cNvSpPr/>
          <p:nvPr/>
        </p:nvSpPr>
        <p:spPr>
          <a:xfrm>
            <a:off x="5342961" y="221064"/>
            <a:ext cx="3597835" cy="475561"/>
          </a:xfrm>
          <a:prstGeom prst="rect">
            <a:avLst/>
          </a:prstGeom>
          <a:solidFill>
            <a:srgbClr val="30063E">
              <a:alpha val="7725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a:latin typeface="Avenir Book" panose="02000503020000020003" pitchFamily="2" charset="0"/>
            </a:endParaRPr>
          </a:p>
        </p:txBody>
      </p:sp>
      <p:sp>
        <p:nvSpPr>
          <p:cNvPr id="26" name="TextBox 25">
            <a:extLst>
              <a:ext uri="{FF2B5EF4-FFF2-40B4-BE49-F238E27FC236}">
                <a16:creationId xmlns:a16="http://schemas.microsoft.com/office/drawing/2014/main" id="{CA5AB4E1-77E8-53D8-A6D0-DF30CDAE1529}"/>
              </a:ext>
            </a:extLst>
          </p:cNvPr>
          <p:cNvSpPr txBox="1"/>
          <p:nvPr/>
        </p:nvSpPr>
        <p:spPr>
          <a:xfrm>
            <a:off x="5433308" y="239012"/>
            <a:ext cx="3507488" cy="420756"/>
          </a:xfrm>
          <a:prstGeom prst="rect">
            <a:avLst/>
          </a:prstGeom>
          <a:noFill/>
        </p:spPr>
        <p:txBody>
          <a:bodyPr wrap="square" rtlCol="0">
            <a:spAutoFit/>
          </a:bodyPr>
          <a:lstStyle/>
          <a:p>
            <a:r>
              <a:rPr lang="en-US" sz="1067" dirty="0">
                <a:solidFill>
                  <a:schemeClr val="bg1">
                    <a:lumMod val="95000"/>
                  </a:schemeClr>
                </a:solidFill>
                <a:latin typeface="Avenir Book" panose="02000503020000020003" pitchFamily="2" charset="0"/>
              </a:rPr>
              <a:t>Articulate your view of meaningful outcomes and first principles to inform the design process.</a:t>
            </a:r>
          </a:p>
        </p:txBody>
      </p:sp>
      <p:sp>
        <p:nvSpPr>
          <p:cNvPr id="28" name="Triangle 27">
            <a:extLst>
              <a:ext uri="{FF2B5EF4-FFF2-40B4-BE49-F238E27FC236}">
                <a16:creationId xmlns:a16="http://schemas.microsoft.com/office/drawing/2014/main" id="{802F499B-117F-869E-9B69-3BDE25FEFAD9}"/>
              </a:ext>
            </a:extLst>
          </p:cNvPr>
          <p:cNvSpPr/>
          <p:nvPr/>
        </p:nvSpPr>
        <p:spPr>
          <a:xfrm rot="10800000">
            <a:off x="6836607" y="797530"/>
            <a:ext cx="529264" cy="144000"/>
          </a:xfrm>
          <a:prstGeom prst="triangle">
            <a:avLst/>
          </a:prstGeom>
          <a:solidFill>
            <a:srgbClr val="44546A">
              <a:alpha val="5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riangle 28">
            <a:extLst>
              <a:ext uri="{FF2B5EF4-FFF2-40B4-BE49-F238E27FC236}">
                <a16:creationId xmlns:a16="http://schemas.microsoft.com/office/drawing/2014/main" id="{F4077BFD-6BE9-49FF-BD27-00BB70A6453F}"/>
              </a:ext>
            </a:extLst>
          </p:cNvPr>
          <p:cNvSpPr/>
          <p:nvPr/>
        </p:nvSpPr>
        <p:spPr>
          <a:xfrm rot="10800000">
            <a:off x="6836607" y="1535134"/>
            <a:ext cx="529264" cy="144000"/>
          </a:xfrm>
          <a:prstGeom prst="triangle">
            <a:avLst/>
          </a:prstGeom>
          <a:solidFill>
            <a:srgbClr val="44546A">
              <a:alpha val="5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Triangle 29">
            <a:extLst>
              <a:ext uri="{FF2B5EF4-FFF2-40B4-BE49-F238E27FC236}">
                <a16:creationId xmlns:a16="http://schemas.microsoft.com/office/drawing/2014/main" id="{2D3D3EF2-5BCA-4ED7-02B7-F67F294AE090}"/>
              </a:ext>
            </a:extLst>
          </p:cNvPr>
          <p:cNvSpPr/>
          <p:nvPr/>
        </p:nvSpPr>
        <p:spPr>
          <a:xfrm rot="10800000">
            <a:off x="6836607" y="2272738"/>
            <a:ext cx="529264" cy="144000"/>
          </a:xfrm>
          <a:prstGeom prst="triangle">
            <a:avLst/>
          </a:prstGeom>
          <a:solidFill>
            <a:srgbClr val="44546A">
              <a:alpha val="5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Triangle 30">
            <a:extLst>
              <a:ext uri="{FF2B5EF4-FFF2-40B4-BE49-F238E27FC236}">
                <a16:creationId xmlns:a16="http://schemas.microsoft.com/office/drawing/2014/main" id="{EDB88658-9815-F0BD-B90D-0CBF4F368023}"/>
              </a:ext>
            </a:extLst>
          </p:cNvPr>
          <p:cNvSpPr/>
          <p:nvPr/>
        </p:nvSpPr>
        <p:spPr>
          <a:xfrm rot="10800000">
            <a:off x="6836607" y="3010342"/>
            <a:ext cx="529264" cy="144000"/>
          </a:xfrm>
          <a:prstGeom prst="triangle">
            <a:avLst/>
          </a:prstGeom>
          <a:solidFill>
            <a:srgbClr val="44546A">
              <a:alpha val="5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Triangle 31">
            <a:extLst>
              <a:ext uri="{FF2B5EF4-FFF2-40B4-BE49-F238E27FC236}">
                <a16:creationId xmlns:a16="http://schemas.microsoft.com/office/drawing/2014/main" id="{33C1C1D8-F6D1-F170-DCF3-F1AD798F945B}"/>
              </a:ext>
            </a:extLst>
          </p:cNvPr>
          <p:cNvSpPr/>
          <p:nvPr/>
        </p:nvSpPr>
        <p:spPr>
          <a:xfrm rot="10800000">
            <a:off x="6836607" y="3747946"/>
            <a:ext cx="529264" cy="144000"/>
          </a:xfrm>
          <a:prstGeom prst="triangle">
            <a:avLst/>
          </a:prstGeom>
          <a:solidFill>
            <a:srgbClr val="44546A">
              <a:alpha val="5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Triangle 32">
            <a:extLst>
              <a:ext uri="{FF2B5EF4-FFF2-40B4-BE49-F238E27FC236}">
                <a16:creationId xmlns:a16="http://schemas.microsoft.com/office/drawing/2014/main" id="{54E652F8-B66D-DE5A-96C7-373E050200C7}"/>
              </a:ext>
            </a:extLst>
          </p:cNvPr>
          <p:cNvSpPr/>
          <p:nvPr/>
        </p:nvSpPr>
        <p:spPr>
          <a:xfrm rot="10800000">
            <a:off x="6836608" y="4485550"/>
            <a:ext cx="529264" cy="144000"/>
          </a:xfrm>
          <a:prstGeom prst="triangle">
            <a:avLst/>
          </a:prstGeom>
          <a:solidFill>
            <a:srgbClr val="44546A">
              <a:alpha val="5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Triangle 33">
            <a:extLst>
              <a:ext uri="{FF2B5EF4-FFF2-40B4-BE49-F238E27FC236}">
                <a16:creationId xmlns:a16="http://schemas.microsoft.com/office/drawing/2014/main" id="{90CE7614-80FC-F9E5-4A31-9571549EA510}"/>
              </a:ext>
            </a:extLst>
          </p:cNvPr>
          <p:cNvSpPr/>
          <p:nvPr/>
        </p:nvSpPr>
        <p:spPr>
          <a:xfrm rot="10800000">
            <a:off x="6836608" y="5960757"/>
            <a:ext cx="529264" cy="158400"/>
          </a:xfrm>
          <a:prstGeom prst="triangle">
            <a:avLst/>
          </a:prstGeom>
          <a:solidFill>
            <a:srgbClr val="44546A">
              <a:alpha val="5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Dodecagon 34">
            <a:extLst>
              <a:ext uri="{FF2B5EF4-FFF2-40B4-BE49-F238E27FC236}">
                <a16:creationId xmlns:a16="http://schemas.microsoft.com/office/drawing/2014/main" id="{D642530C-BB06-DB94-C94B-7E15E352C14A}"/>
              </a:ext>
            </a:extLst>
          </p:cNvPr>
          <p:cNvSpPr/>
          <p:nvPr/>
        </p:nvSpPr>
        <p:spPr>
          <a:xfrm>
            <a:off x="4940381" y="342323"/>
            <a:ext cx="283535" cy="233040"/>
          </a:xfrm>
          <a:prstGeom prst="dodecagon">
            <a:avLst/>
          </a:prstGeom>
          <a:solidFill>
            <a:srgbClr val="30063E">
              <a:alpha val="2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44546A"/>
                </a:solidFill>
                <a:latin typeface="Avenir Black" panose="02000503020000020003" pitchFamily="2" charset="0"/>
              </a:rPr>
              <a:t>1</a:t>
            </a:r>
          </a:p>
        </p:txBody>
      </p:sp>
      <p:sp>
        <p:nvSpPr>
          <p:cNvPr id="36" name="Dodecagon 35">
            <a:extLst>
              <a:ext uri="{FF2B5EF4-FFF2-40B4-BE49-F238E27FC236}">
                <a16:creationId xmlns:a16="http://schemas.microsoft.com/office/drawing/2014/main" id="{A7FBC575-4DCC-A570-F17C-69AF101A9E4F}"/>
              </a:ext>
            </a:extLst>
          </p:cNvPr>
          <p:cNvSpPr/>
          <p:nvPr/>
        </p:nvSpPr>
        <p:spPr>
          <a:xfrm>
            <a:off x="4940381" y="1106348"/>
            <a:ext cx="283535" cy="233040"/>
          </a:xfrm>
          <a:prstGeom prst="dodecagon">
            <a:avLst/>
          </a:prstGeom>
          <a:solidFill>
            <a:srgbClr val="30063E">
              <a:alpha val="2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44546A"/>
                </a:solidFill>
                <a:latin typeface="Avenir Black" panose="02000503020000020003" pitchFamily="2" charset="0"/>
              </a:rPr>
              <a:t>2</a:t>
            </a:r>
          </a:p>
        </p:txBody>
      </p:sp>
      <p:sp>
        <p:nvSpPr>
          <p:cNvPr id="37" name="Dodecagon 36">
            <a:extLst>
              <a:ext uri="{FF2B5EF4-FFF2-40B4-BE49-F238E27FC236}">
                <a16:creationId xmlns:a16="http://schemas.microsoft.com/office/drawing/2014/main" id="{EE2A4B09-108F-7B7E-B532-E26B2BFE48F4}"/>
              </a:ext>
            </a:extLst>
          </p:cNvPr>
          <p:cNvSpPr/>
          <p:nvPr/>
        </p:nvSpPr>
        <p:spPr>
          <a:xfrm>
            <a:off x="4940381" y="1839893"/>
            <a:ext cx="283535" cy="233040"/>
          </a:xfrm>
          <a:prstGeom prst="dodecagon">
            <a:avLst/>
          </a:prstGeom>
          <a:solidFill>
            <a:srgbClr val="30063E">
              <a:alpha val="2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44546A"/>
                </a:solidFill>
                <a:latin typeface="Avenir Black" panose="02000503020000020003" pitchFamily="2" charset="0"/>
              </a:rPr>
              <a:t>3</a:t>
            </a:r>
          </a:p>
        </p:txBody>
      </p:sp>
      <p:sp>
        <p:nvSpPr>
          <p:cNvPr id="38" name="Dodecagon 37">
            <a:extLst>
              <a:ext uri="{FF2B5EF4-FFF2-40B4-BE49-F238E27FC236}">
                <a16:creationId xmlns:a16="http://schemas.microsoft.com/office/drawing/2014/main" id="{D1566E56-0FBA-63DF-D050-ED049AD640A0}"/>
              </a:ext>
            </a:extLst>
          </p:cNvPr>
          <p:cNvSpPr/>
          <p:nvPr/>
        </p:nvSpPr>
        <p:spPr>
          <a:xfrm>
            <a:off x="4940381" y="2563279"/>
            <a:ext cx="283535" cy="233040"/>
          </a:xfrm>
          <a:prstGeom prst="dodecagon">
            <a:avLst/>
          </a:prstGeom>
          <a:solidFill>
            <a:srgbClr val="30063E">
              <a:alpha val="2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44546A"/>
                </a:solidFill>
                <a:latin typeface="Avenir Black" panose="02000503020000020003" pitchFamily="2" charset="0"/>
              </a:rPr>
              <a:t>4</a:t>
            </a:r>
          </a:p>
        </p:txBody>
      </p:sp>
      <p:sp>
        <p:nvSpPr>
          <p:cNvPr id="39" name="Dodecagon 38">
            <a:extLst>
              <a:ext uri="{FF2B5EF4-FFF2-40B4-BE49-F238E27FC236}">
                <a16:creationId xmlns:a16="http://schemas.microsoft.com/office/drawing/2014/main" id="{22AC942C-A607-E39D-93A6-316103A7F00B}"/>
              </a:ext>
            </a:extLst>
          </p:cNvPr>
          <p:cNvSpPr/>
          <p:nvPr/>
        </p:nvSpPr>
        <p:spPr>
          <a:xfrm>
            <a:off x="4940381" y="3306984"/>
            <a:ext cx="283535" cy="233040"/>
          </a:xfrm>
          <a:prstGeom prst="dodecagon">
            <a:avLst/>
          </a:prstGeom>
          <a:solidFill>
            <a:srgbClr val="30063E">
              <a:alpha val="2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44546A"/>
                </a:solidFill>
                <a:latin typeface="Avenir Black" panose="02000503020000020003" pitchFamily="2" charset="0"/>
              </a:rPr>
              <a:t>5</a:t>
            </a:r>
          </a:p>
        </p:txBody>
      </p:sp>
      <p:sp>
        <p:nvSpPr>
          <p:cNvPr id="40" name="Dodecagon 39">
            <a:extLst>
              <a:ext uri="{FF2B5EF4-FFF2-40B4-BE49-F238E27FC236}">
                <a16:creationId xmlns:a16="http://schemas.microsoft.com/office/drawing/2014/main" id="{FCB7C402-6F87-9828-63B2-512C3DC3C34D}"/>
              </a:ext>
            </a:extLst>
          </p:cNvPr>
          <p:cNvSpPr/>
          <p:nvPr/>
        </p:nvSpPr>
        <p:spPr>
          <a:xfrm>
            <a:off x="4940381" y="4040529"/>
            <a:ext cx="283535" cy="233040"/>
          </a:xfrm>
          <a:prstGeom prst="dodecagon">
            <a:avLst/>
          </a:prstGeom>
          <a:solidFill>
            <a:srgbClr val="30063E">
              <a:alpha val="2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44546A"/>
                </a:solidFill>
                <a:latin typeface="Avenir Black" panose="02000503020000020003" pitchFamily="2" charset="0"/>
              </a:rPr>
              <a:t>6</a:t>
            </a:r>
          </a:p>
        </p:txBody>
      </p:sp>
      <p:sp>
        <p:nvSpPr>
          <p:cNvPr id="41" name="Dodecagon 40">
            <a:extLst>
              <a:ext uri="{FF2B5EF4-FFF2-40B4-BE49-F238E27FC236}">
                <a16:creationId xmlns:a16="http://schemas.microsoft.com/office/drawing/2014/main" id="{40D7685E-286F-201C-3DF4-64FEADD755BC}"/>
              </a:ext>
            </a:extLst>
          </p:cNvPr>
          <p:cNvSpPr/>
          <p:nvPr/>
        </p:nvSpPr>
        <p:spPr>
          <a:xfrm>
            <a:off x="4940381" y="5546235"/>
            <a:ext cx="283535" cy="233040"/>
          </a:xfrm>
          <a:prstGeom prst="dodecagon">
            <a:avLst/>
          </a:prstGeom>
          <a:solidFill>
            <a:srgbClr val="30063E">
              <a:alpha val="2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44546A"/>
                </a:solidFill>
                <a:latin typeface="Avenir Black" panose="02000503020000020003" pitchFamily="2" charset="0"/>
              </a:rPr>
              <a:t>8</a:t>
            </a:r>
          </a:p>
        </p:txBody>
      </p:sp>
      <p:sp>
        <p:nvSpPr>
          <p:cNvPr id="42" name="Dodecagon 41">
            <a:extLst>
              <a:ext uri="{FF2B5EF4-FFF2-40B4-BE49-F238E27FC236}">
                <a16:creationId xmlns:a16="http://schemas.microsoft.com/office/drawing/2014/main" id="{F60A188D-387A-3E73-DD2C-2D80B9BAF454}"/>
              </a:ext>
            </a:extLst>
          </p:cNvPr>
          <p:cNvSpPr/>
          <p:nvPr/>
        </p:nvSpPr>
        <p:spPr>
          <a:xfrm>
            <a:off x="4940381" y="6269620"/>
            <a:ext cx="283535" cy="233040"/>
          </a:xfrm>
          <a:prstGeom prst="dodecagon">
            <a:avLst/>
          </a:prstGeom>
          <a:solidFill>
            <a:srgbClr val="30063E">
              <a:alpha val="2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44546A"/>
                </a:solidFill>
                <a:latin typeface="Avenir Black" panose="02000503020000020003" pitchFamily="2" charset="0"/>
              </a:rPr>
              <a:t>9</a:t>
            </a:r>
          </a:p>
        </p:txBody>
      </p:sp>
      <p:cxnSp>
        <p:nvCxnSpPr>
          <p:cNvPr id="59" name="Straight Connector 58">
            <a:extLst>
              <a:ext uri="{FF2B5EF4-FFF2-40B4-BE49-F238E27FC236}">
                <a16:creationId xmlns:a16="http://schemas.microsoft.com/office/drawing/2014/main" id="{9C8E5CCE-2A41-500E-E016-17A09C0FBF3E}"/>
              </a:ext>
            </a:extLst>
          </p:cNvPr>
          <p:cNvCxnSpPr>
            <a:cxnSpLocks/>
          </p:cNvCxnSpPr>
          <p:nvPr/>
        </p:nvCxnSpPr>
        <p:spPr>
          <a:xfrm>
            <a:off x="3576931" y="355265"/>
            <a:ext cx="0" cy="6343577"/>
          </a:xfrm>
          <a:prstGeom prst="line">
            <a:avLst/>
          </a:prstGeom>
          <a:ln w="9525"/>
        </p:spPr>
        <p:style>
          <a:lnRef idx="2">
            <a:schemeClr val="dk1"/>
          </a:lnRef>
          <a:fillRef idx="0">
            <a:schemeClr val="dk1"/>
          </a:fillRef>
          <a:effectRef idx="1">
            <a:schemeClr val="dk1"/>
          </a:effectRef>
          <a:fontRef idx="minor">
            <a:schemeClr val="tx1"/>
          </a:fontRef>
        </p:style>
      </p:cxnSp>
      <p:sp>
        <p:nvSpPr>
          <p:cNvPr id="3" name="TextBox 2">
            <a:extLst>
              <a:ext uri="{FF2B5EF4-FFF2-40B4-BE49-F238E27FC236}">
                <a16:creationId xmlns:a16="http://schemas.microsoft.com/office/drawing/2014/main" id="{E631103D-F3D8-E3D9-E0E9-DA27FC77F304}"/>
              </a:ext>
            </a:extLst>
          </p:cNvPr>
          <p:cNvSpPr txBox="1"/>
          <p:nvPr/>
        </p:nvSpPr>
        <p:spPr>
          <a:xfrm rot="5400000">
            <a:off x="9770250" y="2215996"/>
            <a:ext cx="1635051" cy="215444"/>
          </a:xfrm>
          <a:prstGeom prst="rect">
            <a:avLst/>
          </a:prstGeom>
          <a:noFill/>
        </p:spPr>
        <p:txBody>
          <a:bodyPr wrap="square" rtlCol="0">
            <a:spAutoFit/>
          </a:bodyPr>
          <a:lstStyle/>
          <a:p>
            <a:pPr algn="ctr"/>
            <a:r>
              <a:rPr lang="en-US" sz="800" cap="all" dirty="0">
                <a:solidFill>
                  <a:schemeClr val="bg2">
                    <a:lumMod val="50000"/>
                  </a:schemeClr>
                </a:solidFill>
              </a:rPr>
              <a:t>Co-Design Workshop</a:t>
            </a:r>
          </a:p>
        </p:txBody>
      </p:sp>
      <p:sp>
        <p:nvSpPr>
          <p:cNvPr id="14" name="Right Bracket 13">
            <a:extLst>
              <a:ext uri="{FF2B5EF4-FFF2-40B4-BE49-F238E27FC236}">
                <a16:creationId xmlns:a16="http://schemas.microsoft.com/office/drawing/2014/main" id="{CBCCD32D-6D74-3176-E435-E79DBB8D3AA2}"/>
              </a:ext>
            </a:extLst>
          </p:cNvPr>
          <p:cNvSpPr/>
          <p:nvPr/>
        </p:nvSpPr>
        <p:spPr>
          <a:xfrm>
            <a:off x="9215139" y="259332"/>
            <a:ext cx="108000" cy="1279615"/>
          </a:xfrm>
          <a:prstGeom prst="rightBracket">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FEA2CBBD-5092-B2F5-EB88-AFFD8A6E51B2}"/>
              </a:ext>
            </a:extLst>
          </p:cNvPr>
          <p:cNvSpPr txBox="1"/>
          <p:nvPr/>
        </p:nvSpPr>
        <p:spPr>
          <a:xfrm>
            <a:off x="9333299" y="750728"/>
            <a:ext cx="1028245" cy="246221"/>
          </a:xfrm>
          <a:prstGeom prst="rect">
            <a:avLst/>
          </a:prstGeom>
          <a:noFill/>
        </p:spPr>
        <p:txBody>
          <a:bodyPr wrap="square" rtlCol="0">
            <a:spAutoFit/>
          </a:bodyPr>
          <a:lstStyle/>
          <a:p>
            <a:r>
              <a:rPr lang="en-US" sz="1000" dirty="0">
                <a:solidFill>
                  <a:schemeClr val="bg2">
                    <a:lumMod val="50000"/>
                  </a:schemeClr>
                </a:solidFill>
              </a:rPr>
              <a:t>~90 minutes</a:t>
            </a:r>
          </a:p>
        </p:txBody>
      </p:sp>
      <p:sp>
        <p:nvSpPr>
          <p:cNvPr id="19" name="Right Bracket 18">
            <a:extLst>
              <a:ext uri="{FF2B5EF4-FFF2-40B4-BE49-F238E27FC236}">
                <a16:creationId xmlns:a16="http://schemas.microsoft.com/office/drawing/2014/main" id="{1D360340-EC8D-D213-AA38-E5C39860FEC0}"/>
              </a:ext>
            </a:extLst>
          </p:cNvPr>
          <p:cNvSpPr/>
          <p:nvPr/>
        </p:nvSpPr>
        <p:spPr>
          <a:xfrm>
            <a:off x="9229749" y="1726177"/>
            <a:ext cx="108000" cy="2016000"/>
          </a:xfrm>
          <a:prstGeom prst="rightBracket">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0CBF7DEE-2BEB-E596-460D-CCB692E0FC75}"/>
              </a:ext>
            </a:extLst>
          </p:cNvPr>
          <p:cNvSpPr txBox="1"/>
          <p:nvPr/>
        </p:nvSpPr>
        <p:spPr>
          <a:xfrm>
            <a:off x="9358069" y="2532676"/>
            <a:ext cx="1028245" cy="246221"/>
          </a:xfrm>
          <a:prstGeom prst="rect">
            <a:avLst/>
          </a:prstGeom>
          <a:noFill/>
        </p:spPr>
        <p:txBody>
          <a:bodyPr wrap="square" rtlCol="0">
            <a:spAutoFit/>
          </a:bodyPr>
          <a:lstStyle/>
          <a:p>
            <a:r>
              <a:rPr lang="en-US" sz="1000" dirty="0">
                <a:solidFill>
                  <a:schemeClr val="bg2">
                    <a:lumMod val="50000"/>
                  </a:schemeClr>
                </a:solidFill>
              </a:rPr>
              <a:t>~60 minutes</a:t>
            </a:r>
          </a:p>
        </p:txBody>
      </p:sp>
      <p:sp>
        <p:nvSpPr>
          <p:cNvPr id="22" name="Right Bracket 21">
            <a:extLst>
              <a:ext uri="{FF2B5EF4-FFF2-40B4-BE49-F238E27FC236}">
                <a16:creationId xmlns:a16="http://schemas.microsoft.com/office/drawing/2014/main" id="{F33A3E29-8DAF-B34E-A398-AF486E416EFF}"/>
              </a:ext>
            </a:extLst>
          </p:cNvPr>
          <p:cNvSpPr/>
          <p:nvPr/>
        </p:nvSpPr>
        <p:spPr>
          <a:xfrm>
            <a:off x="9236149" y="3928765"/>
            <a:ext cx="108000" cy="432000"/>
          </a:xfrm>
          <a:prstGeom prst="rightBracket">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6D2D9C7A-A5DA-89BF-D001-22A8EB777C53}"/>
              </a:ext>
            </a:extLst>
          </p:cNvPr>
          <p:cNvSpPr txBox="1"/>
          <p:nvPr/>
        </p:nvSpPr>
        <p:spPr>
          <a:xfrm>
            <a:off x="9344149" y="4003744"/>
            <a:ext cx="1038405" cy="246221"/>
          </a:xfrm>
          <a:prstGeom prst="rect">
            <a:avLst/>
          </a:prstGeom>
          <a:noFill/>
        </p:spPr>
        <p:txBody>
          <a:bodyPr wrap="square" rtlCol="0">
            <a:spAutoFit/>
          </a:bodyPr>
          <a:lstStyle/>
          <a:p>
            <a:r>
              <a:rPr lang="en-US" sz="1000" dirty="0">
                <a:solidFill>
                  <a:schemeClr val="bg2">
                    <a:lumMod val="50000"/>
                  </a:schemeClr>
                </a:solidFill>
              </a:rPr>
              <a:t>~60 minutes</a:t>
            </a:r>
          </a:p>
        </p:txBody>
      </p:sp>
      <p:sp>
        <p:nvSpPr>
          <p:cNvPr id="24" name="Rectangle 23">
            <a:extLst>
              <a:ext uri="{FF2B5EF4-FFF2-40B4-BE49-F238E27FC236}">
                <a16:creationId xmlns:a16="http://schemas.microsoft.com/office/drawing/2014/main" id="{B9BF8C49-07D7-1885-BB77-7EF2FEDA5B79}"/>
              </a:ext>
            </a:extLst>
          </p:cNvPr>
          <p:cNvSpPr/>
          <p:nvPr/>
        </p:nvSpPr>
        <p:spPr>
          <a:xfrm>
            <a:off x="5333700" y="4665606"/>
            <a:ext cx="3597835" cy="475562"/>
          </a:xfrm>
          <a:prstGeom prst="rect">
            <a:avLst/>
          </a:prstGeom>
          <a:solidFill>
            <a:srgbClr val="30063E">
              <a:alpha val="7725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a:latin typeface="Avenir Book" panose="02000503020000020003" pitchFamily="2" charset="0"/>
            </a:endParaRPr>
          </a:p>
        </p:txBody>
      </p:sp>
      <p:sp>
        <p:nvSpPr>
          <p:cNvPr id="27" name="Triangle 26">
            <a:extLst>
              <a:ext uri="{FF2B5EF4-FFF2-40B4-BE49-F238E27FC236}">
                <a16:creationId xmlns:a16="http://schemas.microsoft.com/office/drawing/2014/main" id="{D8A6EF97-0AA0-985D-D333-5BD8BAB06790}"/>
              </a:ext>
            </a:extLst>
          </p:cNvPr>
          <p:cNvSpPr/>
          <p:nvPr/>
        </p:nvSpPr>
        <p:spPr>
          <a:xfrm rot="10800000">
            <a:off x="6827347" y="5223154"/>
            <a:ext cx="529264" cy="144000"/>
          </a:xfrm>
          <a:prstGeom prst="triangle">
            <a:avLst/>
          </a:prstGeom>
          <a:solidFill>
            <a:srgbClr val="44546A">
              <a:alpha val="5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 name="Dodecagon 42">
            <a:extLst>
              <a:ext uri="{FF2B5EF4-FFF2-40B4-BE49-F238E27FC236}">
                <a16:creationId xmlns:a16="http://schemas.microsoft.com/office/drawing/2014/main" id="{1A27AF3D-BEEF-FC40-3FAF-3B4C2B4078B2}"/>
              </a:ext>
            </a:extLst>
          </p:cNvPr>
          <p:cNvSpPr/>
          <p:nvPr/>
        </p:nvSpPr>
        <p:spPr>
          <a:xfrm>
            <a:off x="4931120" y="4786146"/>
            <a:ext cx="283535" cy="233040"/>
          </a:xfrm>
          <a:prstGeom prst="dodecagon">
            <a:avLst/>
          </a:prstGeom>
          <a:solidFill>
            <a:srgbClr val="30063E">
              <a:alpha val="2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44546A"/>
                </a:solidFill>
                <a:latin typeface="Avenir Black" panose="02000503020000020003" pitchFamily="2" charset="0"/>
              </a:rPr>
              <a:t>7</a:t>
            </a:r>
          </a:p>
        </p:txBody>
      </p:sp>
      <p:sp>
        <p:nvSpPr>
          <p:cNvPr id="44" name="TextBox 43">
            <a:extLst>
              <a:ext uri="{FF2B5EF4-FFF2-40B4-BE49-F238E27FC236}">
                <a16:creationId xmlns:a16="http://schemas.microsoft.com/office/drawing/2014/main" id="{1AD601E0-514F-38C4-607B-ED07A80D9D37}"/>
              </a:ext>
            </a:extLst>
          </p:cNvPr>
          <p:cNvSpPr txBox="1"/>
          <p:nvPr/>
        </p:nvSpPr>
        <p:spPr>
          <a:xfrm>
            <a:off x="5424048" y="4699512"/>
            <a:ext cx="3507487" cy="420756"/>
          </a:xfrm>
          <a:prstGeom prst="rect">
            <a:avLst/>
          </a:prstGeom>
          <a:noFill/>
        </p:spPr>
        <p:txBody>
          <a:bodyPr wrap="square" rtlCol="0">
            <a:spAutoFit/>
          </a:bodyPr>
          <a:lstStyle/>
          <a:p>
            <a:r>
              <a:rPr lang="en-US" sz="1067" dirty="0">
                <a:solidFill>
                  <a:schemeClr val="bg1">
                    <a:lumMod val="95000"/>
                  </a:schemeClr>
                </a:solidFill>
                <a:latin typeface="Avenir Book" panose="02000503020000020003" pitchFamily="2" charset="0"/>
              </a:rPr>
              <a:t>Create a compelling experience map as a touchpoint for the teams that support the Kaiako.</a:t>
            </a:r>
          </a:p>
        </p:txBody>
      </p:sp>
      <p:sp>
        <p:nvSpPr>
          <p:cNvPr id="45" name="Right Bracket 44">
            <a:extLst>
              <a:ext uri="{FF2B5EF4-FFF2-40B4-BE49-F238E27FC236}">
                <a16:creationId xmlns:a16="http://schemas.microsoft.com/office/drawing/2014/main" id="{A63833CE-3BA5-89E0-BC30-B06FFB30DD36}"/>
              </a:ext>
            </a:extLst>
          </p:cNvPr>
          <p:cNvSpPr/>
          <p:nvPr/>
        </p:nvSpPr>
        <p:spPr>
          <a:xfrm>
            <a:off x="10361544" y="257031"/>
            <a:ext cx="108000" cy="4104000"/>
          </a:xfrm>
          <a:prstGeom prst="rightBracket">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71854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4729F-CBC9-2405-EC29-55DCE37200D9}"/>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2869A69-E6F2-BE67-0EEC-B1446DFFEF19}"/>
              </a:ext>
            </a:extLst>
          </p:cNvPr>
          <p:cNvCxnSpPr>
            <a:cxnSpLocks/>
          </p:cNvCxnSpPr>
          <p:nvPr/>
        </p:nvCxnSpPr>
        <p:spPr>
          <a:xfrm>
            <a:off x="3576931" y="355265"/>
            <a:ext cx="0" cy="6343577"/>
          </a:xfrm>
          <a:prstGeom prst="line">
            <a:avLst/>
          </a:prstGeom>
          <a:ln w="9525"/>
        </p:spPr>
        <p:style>
          <a:lnRef idx="2">
            <a:schemeClr val="dk1"/>
          </a:lnRef>
          <a:fillRef idx="0">
            <a:schemeClr val="dk1"/>
          </a:fillRef>
          <a:effectRef idx="1">
            <a:schemeClr val="dk1"/>
          </a:effectRef>
          <a:fontRef idx="minor">
            <a:schemeClr val="tx1"/>
          </a:fontRef>
        </p:style>
      </p:cxnSp>
      <p:sp>
        <p:nvSpPr>
          <p:cNvPr id="4" name="Google Shape;256;p30">
            <a:extLst>
              <a:ext uri="{FF2B5EF4-FFF2-40B4-BE49-F238E27FC236}">
                <a16:creationId xmlns:a16="http://schemas.microsoft.com/office/drawing/2014/main" id="{31F6BA06-D463-8474-2901-B9D68B8BD2F6}"/>
              </a:ext>
            </a:extLst>
          </p:cNvPr>
          <p:cNvSpPr txBox="1">
            <a:spLocks/>
          </p:cNvSpPr>
          <p:nvPr/>
        </p:nvSpPr>
        <p:spPr>
          <a:xfrm>
            <a:off x="410308" y="355265"/>
            <a:ext cx="3063941" cy="627299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53" b="0" i="0" u="none" strike="noStrike" cap="none">
                <a:solidFill>
                  <a:srgbClr val="000000"/>
                </a:solidFill>
                <a:latin typeface="Avenir Book" panose="02000503020000020003" pitchFamily="2" charset="0"/>
                <a:ea typeface="Avenir Book" panose="02000503020000020003" pitchFamily="2" charset="0"/>
                <a:cs typeface="Arial"/>
                <a:sym typeface="Arial"/>
              </a:defRPr>
            </a:lvl1pPr>
            <a:lvl2pPr marR="0" lvl="1"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9pPr>
          </a:lstStyle>
          <a:p>
            <a:pPr>
              <a:buSzPts val="2800"/>
            </a:pPr>
            <a:r>
              <a:rPr lang="en-US" sz="2400" dirty="0">
                <a:latin typeface="+mn-lt"/>
              </a:rPr>
              <a:t>Meaningful outcomes and first principles</a:t>
            </a:r>
          </a:p>
          <a:p>
            <a:pPr lvl="0">
              <a:defRPr/>
            </a:pPr>
            <a:endParaRPr lang="en-US" sz="1600" dirty="0">
              <a:latin typeface="+mn-lt"/>
            </a:endParaRPr>
          </a:p>
          <a:p>
            <a:pPr lvl="0">
              <a:defRPr/>
            </a:pPr>
            <a:r>
              <a:rPr lang="en-US" sz="1600" dirty="0">
                <a:latin typeface="+mn-lt"/>
                <a:cs typeface="Poppins"/>
              </a:rPr>
              <a:t>Being clear on the outcomes for the Kaiako and the organisation ensures the experience delivers on multiple levels.</a:t>
            </a:r>
          </a:p>
          <a:p>
            <a:pPr lvl="0">
              <a:defRPr/>
            </a:pPr>
            <a:endParaRPr lang="en-US" sz="1600" dirty="0">
              <a:latin typeface="+mn-lt"/>
              <a:cs typeface="Poppins"/>
            </a:endParaRPr>
          </a:p>
          <a:p>
            <a:pPr lvl="0">
              <a:defRPr/>
            </a:pPr>
            <a:r>
              <a:rPr lang="en-US" sz="1600" dirty="0">
                <a:latin typeface="+mn-lt"/>
                <a:cs typeface="Poppins"/>
              </a:rPr>
              <a:t>First principles, also known as design principles, are the fundamental concepts, assumptions or guidelines that help us create compelling experiences.</a:t>
            </a:r>
          </a:p>
          <a:p>
            <a:pPr lvl="0">
              <a:defRPr/>
            </a:pPr>
            <a:endParaRPr lang="en-US" sz="1600" dirty="0">
              <a:latin typeface="+mn-lt"/>
              <a:cs typeface="Poppins"/>
            </a:endParaRPr>
          </a:p>
          <a:p>
            <a:pPr lvl="0">
              <a:defRPr/>
            </a:pPr>
            <a:r>
              <a:rPr lang="en-US" sz="1600" dirty="0">
                <a:latin typeface="+mn-lt"/>
                <a:cs typeface="Poppins"/>
              </a:rPr>
              <a:t>It is also useful to capture other considerations at this stage.</a:t>
            </a:r>
          </a:p>
          <a:p>
            <a:pPr lvl="0">
              <a:defRPr/>
            </a:pPr>
            <a:endParaRPr lang="en-US" sz="1067" dirty="0">
              <a:latin typeface="+mn-lt"/>
              <a:cs typeface="Poppins"/>
            </a:endParaRPr>
          </a:p>
          <a:p>
            <a:pPr>
              <a:spcBef>
                <a:spcPts val="267"/>
              </a:spcBef>
              <a:spcAft>
                <a:spcPts val="267"/>
              </a:spcAft>
            </a:pPr>
            <a:r>
              <a:rPr lang="en-NZ" sz="933" dirty="0">
                <a:latin typeface="+mn-lt"/>
              </a:rPr>
              <a:t>Instructions:</a:t>
            </a:r>
          </a:p>
          <a:p>
            <a:pPr marL="228594" indent="-228594">
              <a:spcBef>
                <a:spcPts val="267"/>
              </a:spcBef>
              <a:spcAft>
                <a:spcPts val="267"/>
              </a:spcAft>
              <a:buFont typeface="Arial" panose="020B0604020202020204" pitchFamily="34" charset="0"/>
              <a:buChar char="•"/>
            </a:pPr>
            <a:r>
              <a:rPr lang="en-NZ" sz="933" dirty="0">
                <a:latin typeface="+mn-lt"/>
              </a:rPr>
              <a:t>Recreate the Meaningful Outcomes and First Principles worksheet on a whiteboard.</a:t>
            </a:r>
          </a:p>
          <a:p>
            <a:pPr marL="228594" indent="-228594">
              <a:spcBef>
                <a:spcPts val="267"/>
              </a:spcBef>
              <a:spcAft>
                <a:spcPts val="267"/>
              </a:spcAft>
              <a:buFont typeface="Arial" panose="020B0604020202020204" pitchFamily="34" charset="0"/>
              <a:buChar char="•"/>
            </a:pPr>
            <a:r>
              <a:rPr lang="en-NZ" sz="933" dirty="0">
                <a:latin typeface="+mn-lt"/>
              </a:rPr>
              <a:t>For a small group work together to complete the questions capturing on Post-it notes. In a large group work in 3s or 4s assigning one section to each group.</a:t>
            </a:r>
          </a:p>
          <a:p>
            <a:pPr marL="228594" indent="-228594">
              <a:spcBef>
                <a:spcPts val="267"/>
              </a:spcBef>
              <a:spcAft>
                <a:spcPts val="267"/>
              </a:spcAft>
              <a:buFont typeface="Arial" panose="020B0604020202020204" pitchFamily="34" charset="0"/>
              <a:buChar char="•"/>
            </a:pPr>
            <a:r>
              <a:rPr lang="en-NZ" sz="933" dirty="0">
                <a:latin typeface="+mn-lt"/>
              </a:rPr>
              <a:t>At the end of the conversation remove duplicates, cluster the Post-its into groups and create summary notes.</a:t>
            </a:r>
          </a:p>
          <a:p>
            <a:pPr marL="228594" indent="-228594">
              <a:spcBef>
                <a:spcPts val="267"/>
              </a:spcBef>
              <a:spcAft>
                <a:spcPts val="267"/>
              </a:spcAft>
              <a:buFont typeface="Arial" panose="020B0604020202020204" pitchFamily="34" charset="0"/>
              <a:buChar char="•"/>
            </a:pPr>
            <a:r>
              <a:rPr lang="en-NZ" sz="933" dirty="0">
                <a:latin typeface="+mn-lt"/>
              </a:rPr>
              <a:t>Keep visible during the rest of the process.</a:t>
            </a:r>
          </a:p>
          <a:p>
            <a:pPr lvl="0">
              <a:defRPr/>
            </a:pPr>
            <a:endParaRPr lang="en-US" sz="1600" dirty="0">
              <a:latin typeface="+mn-lt"/>
              <a:cs typeface="Poppins"/>
            </a:endParaRPr>
          </a:p>
        </p:txBody>
      </p:sp>
      <p:sp>
        <p:nvSpPr>
          <p:cNvPr id="7" name="Dodecagon 6">
            <a:extLst>
              <a:ext uri="{FF2B5EF4-FFF2-40B4-BE49-F238E27FC236}">
                <a16:creationId xmlns:a16="http://schemas.microsoft.com/office/drawing/2014/main" id="{6DE9CCDD-0DA0-56B8-D50B-8E1E5A8A822E}"/>
              </a:ext>
            </a:extLst>
          </p:cNvPr>
          <p:cNvSpPr>
            <a:spLocks noChangeAspect="1"/>
          </p:cNvSpPr>
          <p:nvPr/>
        </p:nvSpPr>
        <p:spPr>
          <a:xfrm>
            <a:off x="322221" y="6362841"/>
            <a:ext cx="408803" cy="336000"/>
          </a:xfrm>
          <a:prstGeom prst="dodecagon">
            <a:avLst/>
          </a:prstGeom>
          <a:solidFill>
            <a:srgbClr val="44546A">
              <a:alpha val="2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44546A"/>
                </a:solidFill>
                <a:latin typeface="Avenir Black" panose="02000503020000020003" pitchFamily="2" charset="0"/>
              </a:rPr>
              <a:t>1</a:t>
            </a:r>
          </a:p>
        </p:txBody>
      </p:sp>
      <p:pic>
        <p:nvPicPr>
          <p:cNvPr id="5" name="Picture 4" descr="A white rectangular object with black text&#10;&#10;AI-generated content may be incorrect.">
            <a:extLst>
              <a:ext uri="{FF2B5EF4-FFF2-40B4-BE49-F238E27FC236}">
                <a16:creationId xmlns:a16="http://schemas.microsoft.com/office/drawing/2014/main" id="{7E2C3C6E-F617-E418-058B-433869E23BBC}"/>
              </a:ext>
            </a:extLst>
          </p:cNvPr>
          <p:cNvPicPr>
            <a:picLocks noChangeAspect="1"/>
          </p:cNvPicPr>
          <p:nvPr/>
        </p:nvPicPr>
        <p:blipFill>
          <a:blip r:embed="rId2"/>
          <a:stretch>
            <a:fillRect/>
          </a:stretch>
        </p:blipFill>
        <p:spPr>
          <a:xfrm>
            <a:off x="4009292" y="679548"/>
            <a:ext cx="7772400" cy="5498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86472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A3DF4-36D9-C3D8-F4D4-542858710AC4}"/>
            </a:ext>
          </a:extLst>
        </p:cNvPr>
        <p:cNvGrpSpPr/>
        <p:nvPr/>
      </p:nvGrpSpPr>
      <p:grpSpPr>
        <a:xfrm>
          <a:off x="0" y="0"/>
          <a:ext cx="0" cy="0"/>
          <a:chOff x="0" y="0"/>
          <a:chExt cx="0" cy="0"/>
        </a:xfrm>
      </p:grpSpPr>
      <p:sp>
        <p:nvSpPr>
          <p:cNvPr id="4" name="Google Shape;256;p30">
            <a:extLst>
              <a:ext uri="{FF2B5EF4-FFF2-40B4-BE49-F238E27FC236}">
                <a16:creationId xmlns:a16="http://schemas.microsoft.com/office/drawing/2014/main" id="{8CBBF087-C9B8-125F-0DA0-A2756598ACDD}"/>
              </a:ext>
            </a:extLst>
          </p:cNvPr>
          <p:cNvSpPr txBox="1">
            <a:spLocks/>
          </p:cNvSpPr>
          <p:nvPr/>
        </p:nvSpPr>
        <p:spPr>
          <a:xfrm>
            <a:off x="410308" y="449767"/>
            <a:ext cx="3063941" cy="504715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53" b="0" i="0" u="none" strike="noStrike" cap="none">
                <a:solidFill>
                  <a:srgbClr val="000000"/>
                </a:solidFill>
                <a:latin typeface="Avenir Book" panose="02000503020000020003" pitchFamily="2" charset="0"/>
                <a:ea typeface="Avenir Book" panose="02000503020000020003" pitchFamily="2" charset="0"/>
                <a:cs typeface="Arial"/>
                <a:sym typeface="Arial"/>
              </a:defRPr>
            </a:lvl1pPr>
            <a:lvl2pPr marR="0" lvl="1"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9pPr>
          </a:lstStyle>
          <a:p>
            <a:pPr>
              <a:buSzPts val="2800"/>
            </a:pPr>
            <a:r>
              <a:rPr lang="en-US" sz="2400" dirty="0">
                <a:latin typeface="+mn-lt"/>
              </a:rPr>
              <a:t>Use the Kaiako persona to see the world through their eyes and walk in their shoes.</a:t>
            </a:r>
          </a:p>
          <a:p>
            <a:pPr>
              <a:buSzPts val="2800"/>
            </a:pPr>
            <a:endParaRPr lang="en-US" sz="1467" dirty="0">
              <a:latin typeface="+mn-lt"/>
            </a:endParaRPr>
          </a:p>
          <a:p>
            <a:pPr lvl="0">
              <a:defRPr/>
            </a:pPr>
            <a:r>
              <a:rPr lang="en-US" sz="1600" dirty="0">
                <a:latin typeface="+mn-lt"/>
                <a:cs typeface="Poppins"/>
              </a:rPr>
              <a:t>When we see the world through someone else’s eyes or walk in their shoes we can better understand what they are thinking, feeling and needing. We have empathy for their situation.</a:t>
            </a:r>
          </a:p>
          <a:p>
            <a:pPr lvl="0">
              <a:defRPr/>
            </a:pPr>
            <a:endParaRPr lang="en-US" sz="1600" dirty="0">
              <a:latin typeface="+mn-lt"/>
              <a:cs typeface="Poppins"/>
            </a:endParaRPr>
          </a:p>
          <a:p>
            <a:pPr lvl="0">
              <a:defRPr/>
            </a:pPr>
            <a:endParaRPr lang="en-US" sz="1067" dirty="0">
              <a:latin typeface="+mn-lt"/>
              <a:cs typeface="Poppins"/>
            </a:endParaRPr>
          </a:p>
          <a:p>
            <a:pPr>
              <a:spcBef>
                <a:spcPts val="267"/>
              </a:spcBef>
              <a:spcAft>
                <a:spcPts val="267"/>
              </a:spcAft>
            </a:pPr>
            <a:r>
              <a:rPr lang="en-NZ" sz="933" dirty="0">
                <a:latin typeface="+mn-lt"/>
              </a:rPr>
              <a:t>Instructions:</a:t>
            </a:r>
          </a:p>
          <a:p>
            <a:pPr marL="228594" indent="-228594">
              <a:spcBef>
                <a:spcPts val="267"/>
              </a:spcBef>
              <a:spcAft>
                <a:spcPts val="267"/>
              </a:spcAft>
              <a:buFont typeface="Arial" panose="020B0604020202020204" pitchFamily="34" charset="0"/>
              <a:buChar char="•"/>
            </a:pPr>
            <a:r>
              <a:rPr lang="en-NZ" sz="933" dirty="0">
                <a:latin typeface="+mn-lt"/>
              </a:rPr>
              <a:t>Print several A3 copies of the persona for people participating in the workshop.</a:t>
            </a:r>
          </a:p>
          <a:p>
            <a:pPr marL="228594" indent="-228594">
              <a:spcBef>
                <a:spcPts val="267"/>
              </a:spcBef>
              <a:spcAft>
                <a:spcPts val="267"/>
              </a:spcAft>
              <a:buFont typeface="Arial" panose="020B0604020202020204" pitchFamily="34" charset="0"/>
              <a:buChar char="•"/>
            </a:pPr>
            <a:r>
              <a:rPr lang="en-NZ" sz="933" dirty="0">
                <a:latin typeface="+mn-lt"/>
              </a:rPr>
              <a:t>Through the process constantly, stop and ask yourself, “what would Mike be thinking or feeling about this?”</a:t>
            </a:r>
          </a:p>
          <a:p>
            <a:pPr marL="228594" indent="-228594">
              <a:spcBef>
                <a:spcPts val="267"/>
              </a:spcBef>
              <a:spcAft>
                <a:spcPts val="267"/>
              </a:spcAft>
              <a:buFont typeface="Arial" panose="020B0604020202020204" pitchFamily="34" charset="0"/>
              <a:buChar char="•"/>
            </a:pPr>
            <a:r>
              <a:rPr lang="en-NZ" sz="933" dirty="0">
                <a:latin typeface="+mn-lt"/>
              </a:rPr>
              <a:t>Note: You can create personas for others in the experience if you wish ahead of the design process, for example the Kaiako’s line manager.</a:t>
            </a:r>
          </a:p>
        </p:txBody>
      </p:sp>
      <p:pic>
        <p:nvPicPr>
          <p:cNvPr id="15" name="Picture 14">
            <a:extLst>
              <a:ext uri="{FF2B5EF4-FFF2-40B4-BE49-F238E27FC236}">
                <a16:creationId xmlns:a16="http://schemas.microsoft.com/office/drawing/2014/main" id="{962F3F8B-41C3-CCE2-F0DD-BF7F90AE30DF}"/>
              </a:ext>
            </a:extLst>
          </p:cNvPr>
          <p:cNvPicPr>
            <a:picLocks noChangeAspect="1"/>
          </p:cNvPicPr>
          <p:nvPr/>
        </p:nvPicPr>
        <p:blipFill>
          <a:blip r:embed="rId2"/>
          <a:stretch>
            <a:fillRect/>
          </a:stretch>
        </p:blipFill>
        <p:spPr>
          <a:xfrm>
            <a:off x="3913004" y="705224"/>
            <a:ext cx="7868688" cy="54475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 name="Straight Connector 1">
            <a:extLst>
              <a:ext uri="{FF2B5EF4-FFF2-40B4-BE49-F238E27FC236}">
                <a16:creationId xmlns:a16="http://schemas.microsoft.com/office/drawing/2014/main" id="{7F852822-3249-2EE0-30D7-54E0C8A0EA8D}"/>
              </a:ext>
            </a:extLst>
          </p:cNvPr>
          <p:cNvCxnSpPr>
            <a:cxnSpLocks/>
          </p:cNvCxnSpPr>
          <p:nvPr/>
        </p:nvCxnSpPr>
        <p:spPr>
          <a:xfrm>
            <a:off x="3576931" y="355265"/>
            <a:ext cx="0" cy="6343577"/>
          </a:xfrm>
          <a:prstGeom prst="line">
            <a:avLst/>
          </a:prstGeom>
          <a:ln w="9525"/>
        </p:spPr>
        <p:style>
          <a:lnRef idx="2">
            <a:schemeClr val="dk1"/>
          </a:lnRef>
          <a:fillRef idx="0">
            <a:schemeClr val="dk1"/>
          </a:fillRef>
          <a:effectRef idx="1">
            <a:schemeClr val="dk1"/>
          </a:effectRef>
          <a:fontRef idx="minor">
            <a:schemeClr val="tx1"/>
          </a:fontRef>
        </p:style>
      </p:cxnSp>
      <p:sp>
        <p:nvSpPr>
          <p:cNvPr id="5" name="Dodecagon 4">
            <a:extLst>
              <a:ext uri="{FF2B5EF4-FFF2-40B4-BE49-F238E27FC236}">
                <a16:creationId xmlns:a16="http://schemas.microsoft.com/office/drawing/2014/main" id="{F8457BBB-64C9-8514-A27F-45DAB0AC634A}"/>
              </a:ext>
            </a:extLst>
          </p:cNvPr>
          <p:cNvSpPr>
            <a:spLocks noChangeAspect="1"/>
          </p:cNvSpPr>
          <p:nvPr/>
        </p:nvSpPr>
        <p:spPr>
          <a:xfrm>
            <a:off x="410308" y="6362841"/>
            <a:ext cx="408803" cy="336000"/>
          </a:xfrm>
          <a:prstGeom prst="dodecagon">
            <a:avLst/>
          </a:prstGeom>
          <a:solidFill>
            <a:srgbClr val="44546A">
              <a:alpha val="2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44546A"/>
                </a:solidFill>
                <a:latin typeface="Avenir Black" panose="02000503020000020003" pitchFamily="2" charset="0"/>
              </a:rPr>
              <a:t>2</a:t>
            </a:r>
          </a:p>
        </p:txBody>
      </p:sp>
    </p:spTree>
    <p:extLst>
      <p:ext uri="{BB962C8B-B14F-4D97-AF65-F5344CB8AC3E}">
        <p14:creationId xmlns:p14="http://schemas.microsoft.com/office/powerpoint/2010/main" val="3011870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D153E-11DD-9554-52FC-7C31EC21C64A}"/>
            </a:ext>
          </a:extLst>
        </p:cNvPr>
        <p:cNvGrpSpPr/>
        <p:nvPr/>
      </p:nvGrpSpPr>
      <p:grpSpPr>
        <a:xfrm>
          <a:off x="0" y="0"/>
          <a:ext cx="0" cy="0"/>
          <a:chOff x="0" y="0"/>
          <a:chExt cx="0" cy="0"/>
        </a:xfrm>
      </p:grpSpPr>
      <p:sp>
        <p:nvSpPr>
          <p:cNvPr id="4" name="Google Shape;256;p30">
            <a:extLst>
              <a:ext uri="{FF2B5EF4-FFF2-40B4-BE49-F238E27FC236}">
                <a16:creationId xmlns:a16="http://schemas.microsoft.com/office/drawing/2014/main" id="{ABC026BC-02C4-CD70-49F6-17BEA2DB0ABF}"/>
              </a:ext>
            </a:extLst>
          </p:cNvPr>
          <p:cNvSpPr txBox="1">
            <a:spLocks/>
          </p:cNvSpPr>
          <p:nvPr/>
        </p:nvSpPr>
        <p:spPr>
          <a:xfrm>
            <a:off x="429212" y="351384"/>
            <a:ext cx="3063941" cy="610859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53" b="0" i="0" u="none" strike="noStrike" cap="none">
                <a:solidFill>
                  <a:srgbClr val="000000"/>
                </a:solidFill>
                <a:latin typeface="Avenir Book" panose="02000503020000020003" pitchFamily="2" charset="0"/>
                <a:ea typeface="Avenir Book" panose="02000503020000020003" pitchFamily="2" charset="0"/>
                <a:cs typeface="Arial"/>
                <a:sym typeface="Arial"/>
              </a:defRPr>
            </a:lvl1pPr>
            <a:lvl2pPr marR="0" lvl="1"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9pPr>
          </a:lstStyle>
          <a:p>
            <a:pPr>
              <a:buSzPts val="2800"/>
            </a:pPr>
            <a:r>
              <a:rPr lang="en-US" sz="2400" dirty="0">
                <a:latin typeface="+mn-lt"/>
              </a:rPr>
              <a:t>Map the current experience to see what is existing and the  greenshoots</a:t>
            </a:r>
          </a:p>
          <a:p>
            <a:pPr>
              <a:buSzPts val="2800"/>
            </a:pPr>
            <a:endParaRPr lang="en-US" sz="1600" kern="0" dirty="0">
              <a:latin typeface="+mn-lt"/>
              <a:cs typeface="Poppins"/>
            </a:endParaRPr>
          </a:p>
          <a:p>
            <a:pPr lvl="0">
              <a:defRPr/>
            </a:pPr>
            <a:r>
              <a:rPr lang="en-US" sz="1600" kern="0" dirty="0">
                <a:latin typeface="+mn-lt"/>
                <a:cs typeface="Poppins"/>
              </a:rPr>
              <a:t>We want to start with ’what is’ the current experience for the Kaiako. </a:t>
            </a:r>
            <a:r>
              <a:rPr lang="en-US" sz="1600" dirty="0">
                <a:latin typeface="+mn-lt"/>
                <a:cs typeface="Poppins"/>
              </a:rPr>
              <a:t>This will include the things done all the time with everyone. But we also want to capture what people are trying. We call these ‘greenshoots’ as they are possible signals of good things that might be worth scaling.</a:t>
            </a:r>
          </a:p>
          <a:p>
            <a:pPr lvl="0">
              <a:defRPr/>
            </a:pPr>
            <a:endParaRPr lang="en-US" sz="1067" kern="0" dirty="0">
              <a:latin typeface="+mn-lt"/>
              <a:cs typeface="Poppins"/>
            </a:endParaRPr>
          </a:p>
          <a:p>
            <a:pPr>
              <a:spcBef>
                <a:spcPts val="267"/>
              </a:spcBef>
              <a:spcAft>
                <a:spcPts val="267"/>
              </a:spcAft>
            </a:pPr>
            <a:r>
              <a:rPr lang="en-NZ" sz="933" dirty="0">
                <a:latin typeface="+mn-lt"/>
              </a:rPr>
              <a:t>Instructions:</a:t>
            </a:r>
          </a:p>
          <a:p>
            <a:pPr marL="228594" indent="-228594">
              <a:spcBef>
                <a:spcPts val="267"/>
              </a:spcBef>
              <a:spcAft>
                <a:spcPts val="267"/>
              </a:spcAft>
              <a:buFont typeface="Arial" panose="020B0604020202020204" pitchFamily="34" charset="0"/>
              <a:buChar char="•"/>
            </a:pPr>
            <a:r>
              <a:rPr lang="en-NZ" sz="933" dirty="0">
                <a:latin typeface="+mn-lt"/>
              </a:rPr>
              <a:t>Print 20 copies of the sheet from the worksheet pack with the four cards on it on 120gsm paper and cut up.</a:t>
            </a:r>
          </a:p>
          <a:p>
            <a:pPr marL="228594" indent="-228594">
              <a:spcBef>
                <a:spcPts val="267"/>
              </a:spcBef>
              <a:spcAft>
                <a:spcPts val="267"/>
              </a:spcAft>
              <a:buFont typeface="Arial" panose="020B0604020202020204" pitchFamily="34" charset="0"/>
              <a:buChar char="•"/>
            </a:pPr>
            <a:r>
              <a:rPr lang="en-NZ" sz="933" dirty="0">
                <a:latin typeface="+mn-lt"/>
              </a:rPr>
              <a:t>Recreate the Experience Phase sheets on a whiteboard. </a:t>
            </a:r>
          </a:p>
          <a:p>
            <a:pPr marL="228594" indent="-228594">
              <a:spcBef>
                <a:spcPts val="267"/>
              </a:spcBef>
              <a:spcAft>
                <a:spcPts val="267"/>
              </a:spcAft>
              <a:buFont typeface="Arial" panose="020B0604020202020204" pitchFamily="34" charset="0"/>
              <a:buChar char="•"/>
            </a:pPr>
            <a:r>
              <a:rPr lang="en-NZ" sz="933" dirty="0">
                <a:latin typeface="+mn-lt"/>
              </a:rPr>
              <a:t>Start by capturing the needs of the Kaiako and the organisation for each phase using Post-its. Also capture the desired mindset for the Kaiako as they transition from one phase to the next.</a:t>
            </a:r>
          </a:p>
          <a:p>
            <a:pPr marL="228594" indent="-228594">
              <a:spcBef>
                <a:spcPts val="267"/>
              </a:spcBef>
              <a:spcAft>
                <a:spcPts val="267"/>
              </a:spcAft>
              <a:buFont typeface="Arial" panose="020B0604020202020204" pitchFamily="34" charset="0"/>
              <a:buChar char="•"/>
            </a:pPr>
            <a:r>
              <a:rPr lang="en-NZ" sz="933" dirty="0">
                <a:latin typeface="+mn-lt"/>
              </a:rPr>
              <a:t>Then capture everything that happens in each phase around onboarding and developing a professional development plan for the Kaiako. Capture one thing per card. Circle either existing or greenshoot on the card. Blutac onto the relevant Phase.</a:t>
            </a:r>
          </a:p>
        </p:txBody>
      </p:sp>
      <p:cxnSp>
        <p:nvCxnSpPr>
          <p:cNvPr id="2" name="Straight Connector 1">
            <a:extLst>
              <a:ext uri="{FF2B5EF4-FFF2-40B4-BE49-F238E27FC236}">
                <a16:creationId xmlns:a16="http://schemas.microsoft.com/office/drawing/2014/main" id="{0864C53B-A873-C184-6249-DBDF37F3DE9F}"/>
              </a:ext>
            </a:extLst>
          </p:cNvPr>
          <p:cNvCxnSpPr>
            <a:cxnSpLocks/>
          </p:cNvCxnSpPr>
          <p:nvPr/>
        </p:nvCxnSpPr>
        <p:spPr>
          <a:xfrm>
            <a:off x="3576931" y="355265"/>
            <a:ext cx="0" cy="6343577"/>
          </a:xfrm>
          <a:prstGeom prst="line">
            <a:avLst/>
          </a:prstGeom>
          <a:ln w="9525"/>
        </p:spPr>
        <p:style>
          <a:lnRef idx="2">
            <a:schemeClr val="dk1"/>
          </a:lnRef>
          <a:fillRef idx="0">
            <a:schemeClr val="dk1"/>
          </a:fillRef>
          <a:effectRef idx="1">
            <a:schemeClr val="dk1"/>
          </a:effectRef>
          <a:fontRef idx="minor">
            <a:schemeClr val="tx1"/>
          </a:fontRef>
        </p:style>
      </p:cxnSp>
      <p:sp>
        <p:nvSpPr>
          <p:cNvPr id="6" name="Dodecagon 5">
            <a:extLst>
              <a:ext uri="{FF2B5EF4-FFF2-40B4-BE49-F238E27FC236}">
                <a16:creationId xmlns:a16="http://schemas.microsoft.com/office/drawing/2014/main" id="{F2C8988D-E630-838F-E2BD-868F86905D78}"/>
              </a:ext>
            </a:extLst>
          </p:cNvPr>
          <p:cNvSpPr>
            <a:spLocks noChangeAspect="1"/>
          </p:cNvSpPr>
          <p:nvPr/>
        </p:nvSpPr>
        <p:spPr>
          <a:xfrm>
            <a:off x="410308" y="6403937"/>
            <a:ext cx="408803" cy="336000"/>
          </a:xfrm>
          <a:prstGeom prst="dodecagon">
            <a:avLst/>
          </a:prstGeom>
          <a:solidFill>
            <a:srgbClr val="44546A">
              <a:alpha val="2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44546A"/>
                </a:solidFill>
                <a:latin typeface="Avenir Black" panose="02000503020000020003" pitchFamily="2" charset="0"/>
              </a:rPr>
              <a:t>3</a:t>
            </a:r>
          </a:p>
        </p:txBody>
      </p:sp>
      <p:sp>
        <p:nvSpPr>
          <p:cNvPr id="7" name="Dodecagon 6">
            <a:extLst>
              <a:ext uri="{FF2B5EF4-FFF2-40B4-BE49-F238E27FC236}">
                <a16:creationId xmlns:a16="http://schemas.microsoft.com/office/drawing/2014/main" id="{58D7E170-B59E-5FEE-8722-0B51AA8BE1DC}"/>
              </a:ext>
            </a:extLst>
          </p:cNvPr>
          <p:cNvSpPr>
            <a:spLocks noChangeAspect="1"/>
          </p:cNvSpPr>
          <p:nvPr/>
        </p:nvSpPr>
        <p:spPr>
          <a:xfrm>
            <a:off x="921792" y="6403937"/>
            <a:ext cx="408803" cy="336000"/>
          </a:xfrm>
          <a:prstGeom prst="dodecagon">
            <a:avLst/>
          </a:prstGeom>
          <a:solidFill>
            <a:srgbClr val="44546A">
              <a:alpha val="2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44546A"/>
                </a:solidFill>
                <a:latin typeface="Avenir Black" panose="02000503020000020003" pitchFamily="2" charset="0"/>
              </a:rPr>
              <a:t>4</a:t>
            </a:r>
          </a:p>
        </p:txBody>
      </p:sp>
      <p:pic>
        <p:nvPicPr>
          <p:cNvPr id="5" name="Picture 4" descr="A screenshot of a computer screen&#10;&#10;AI-generated content may be incorrect.">
            <a:extLst>
              <a:ext uri="{FF2B5EF4-FFF2-40B4-BE49-F238E27FC236}">
                <a16:creationId xmlns:a16="http://schemas.microsoft.com/office/drawing/2014/main" id="{EDA3E0B0-5205-0357-1AED-52D05C28D37A}"/>
              </a:ext>
            </a:extLst>
          </p:cNvPr>
          <p:cNvPicPr>
            <a:picLocks noChangeAspect="1"/>
          </p:cNvPicPr>
          <p:nvPr/>
        </p:nvPicPr>
        <p:blipFill>
          <a:blip r:embed="rId2"/>
          <a:stretch>
            <a:fillRect/>
          </a:stretch>
        </p:blipFill>
        <p:spPr>
          <a:xfrm>
            <a:off x="6311603" y="542860"/>
            <a:ext cx="4864722" cy="34417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screenshot of a white sheet of paper&#10;&#10;AI-generated content may be incorrect.">
            <a:extLst>
              <a:ext uri="{FF2B5EF4-FFF2-40B4-BE49-F238E27FC236}">
                <a16:creationId xmlns:a16="http://schemas.microsoft.com/office/drawing/2014/main" id="{D6CA2EA9-7D51-2A06-C017-F5F6B8FC0C15}"/>
              </a:ext>
            </a:extLst>
          </p:cNvPr>
          <p:cNvPicPr>
            <a:picLocks noChangeAspect="1"/>
          </p:cNvPicPr>
          <p:nvPr/>
        </p:nvPicPr>
        <p:blipFill>
          <a:blip r:embed="rId3"/>
          <a:stretch>
            <a:fillRect/>
          </a:stretch>
        </p:blipFill>
        <p:spPr>
          <a:xfrm>
            <a:off x="7029097" y="2921094"/>
            <a:ext cx="4864722" cy="34417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white paper with text on it&#10;&#10;AI-generated content may be incorrect.">
            <a:extLst>
              <a:ext uri="{FF2B5EF4-FFF2-40B4-BE49-F238E27FC236}">
                <a16:creationId xmlns:a16="http://schemas.microsoft.com/office/drawing/2014/main" id="{62F4C441-20C8-F57C-9639-1B251EC781CD}"/>
              </a:ext>
            </a:extLst>
          </p:cNvPr>
          <p:cNvPicPr>
            <a:picLocks noChangeAspect="1"/>
          </p:cNvPicPr>
          <p:nvPr/>
        </p:nvPicPr>
        <p:blipFill>
          <a:blip r:embed="rId4"/>
          <a:srcRect l="14304" t="10284" r="50964" b="16862"/>
          <a:stretch>
            <a:fillRect/>
          </a:stretch>
        </p:blipFill>
        <p:spPr>
          <a:xfrm>
            <a:off x="4141999" y="2017339"/>
            <a:ext cx="2371342" cy="34417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0097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3E225-4737-3BD7-B47E-517A76AEF39C}"/>
            </a:ext>
          </a:extLst>
        </p:cNvPr>
        <p:cNvGrpSpPr/>
        <p:nvPr/>
      </p:nvGrpSpPr>
      <p:grpSpPr>
        <a:xfrm>
          <a:off x="0" y="0"/>
          <a:ext cx="0" cy="0"/>
          <a:chOff x="0" y="0"/>
          <a:chExt cx="0" cy="0"/>
        </a:xfrm>
      </p:grpSpPr>
      <p:sp>
        <p:nvSpPr>
          <p:cNvPr id="4" name="Google Shape;256;p30">
            <a:extLst>
              <a:ext uri="{FF2B5EF4-FFF2-40B4-BE49-F238E27FC236}">
                <a16:creationId xmlns:a16="http://schemas.microsoft.com/office/drawing/2014/main" id="{985246B5-42EE-9F81-4677-811305E93718}"/>
              </a:ext>
            </a:extLst>
          </p:cNvPr>
          <p:cNvSpPr txBox="1">
            <a:spLocks/>
          </p:cNvSpPr>
          <p:nvPr/>
        </p:nvSpPr>
        <p:spPr>
          <a:xfrm>
            <a:off x="419759" y="355264"/>
            <a:ext cx="2970776" cy="530876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53" b="0" i="0" u="none" strike="noStrike" cap="none">
                <a:solidFill>
                  <a:srgbClr val="000000"/>
                </a:solidFill>
                <a:latin typeface="Avenir Book" panose="02000503020000020003" pitchFamily="2" charset="0"/>
                <a:ea typeface="Avenir Book" panose="02000503020000020003" pitchFamily="2" charset="0"/>
                <a:cs typeface="Arial"/>
                <a:sym typeface="Arial"/>
              </a:defRPr>
            </a:lvl1pPr>
            <a:lvl2pPr marR="0" lvl="1"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9pPr>
          </a:lstStyle>
          <a:p>
            <a:pPr>
              <a:buSzPts val="2800"/>
            </a:pPr>
            <a:r>
              <a:rPr lang="en-US" sz="2400" dirty="0">
                <a:latin typeface="+mn-lt"/>
              </a:rPr>
              <a:t>Adopt a divergent mindset exploring new ideas without judgement</a:t>
            </a:r>
          </a:p>
          <a:p>
            <a:pPr>
              <a:buSzPts val="2800"/>
            </a:pPr>
            <a:endParaRPr lang="en-US" sz="1600" kern="0" dirty="0">
              <a:latin typeface="+mn-lt"/>
              <a:cs typeface="Poppins"/>
            </a:endParaRPr>
          </a:p>
          <a:p>
            <a:pPr lvl="0">
              <a:defRPr/>
            </a:pPr>
            <a:r>
              <a:rPr lang="en-US" sz="1600" kern="0" dirty="0">
                <a:latin typeface="+mn-lt"/>
                <a:cs typeface="Poppins"/>
              </a:rPr>
              <a:t>We want to explore all the possible things we could do to deliver the meaningful outcomes and meet the needs for the kaiako and the organisation. We want to suspend judgement for a time, so we are unconstrained in our thinking.</a:t>
            </a:r>
          </a:p>
          <a:p>
            <a:pPr lvl="0">
              <a:defRPr/>
            </a:pPr>
            <a:endParaRPr lang="en-US" sz="1067" dirty="0">
              <a:latin typeface="+mn-lt"/>
              <a:cs typeface="Poppins"/>
            </a:endParaRPr>
          </a:p>
          <a:p>
            <a:pPr>
              <a:spcBef>
                <a:spcPts val="267"/>
              </a:spcBef>
              <a:spcAft>
                <a:spcPts val="267"/>
              </a:spcAft>
            </a:pPr>
            <a:r>
              <a:rPr lang="en-NZ" sz="1067" dirty="0">
                <a:latin typeface="+mn-lt"/>
              </a:rPr>
              <a:t>Instructions:</a:t>
            </a:r>
          </a:p>
          <a:p>
            <a:pPr marL="228594" indent="-228594">
              <a:spcBef>
                <a:spcPts val="267"/>
              </a:spcBef>
              <a:spcAft>
                <a:spcPts val="267"/>
              </a:spcAft>
              <a:buFont typeface="Arial" panose="020B0604020202020204" pitchFamily="34" charset="0"/>
              <a:buChar char="•"/>
            </a:pPr>
            <a:r>
              <a:rPr lang="en-NZ" sz="933" dirty="0">
                <a:latin typeface="+mn-lt"/>
              </a:rPr>
              <a:t>Use the idea cards and in pairs or small groups generate new ideas. Circle as such on the card.</a:t>
            </a:r>
          </a:p>
          <a:p>
            <a:pPr marL="228594" indent="-228594">
              <a:spcBef>
                <a:spcPts val="267"/>
              </a:spcBef>
              <a:spcAft>
                <a:spcPts val="267"/>
              </a:spcAft>
              <a:buFont typeface="Arial" panose="020B0604020202020204" pitchFamily="34" charset="0"/>
              <a:buChar char="•"/>
            </a:pPr>
            <a:r>
              <a:rPr lang="en-NZ" sz="933" dirty="0">
                <a:latin typeface="+mn-lt"/>
              </a:rPr>
              <a:t>Blutac onto the relevant Phase.</a:t>
            </a:r>
          </a:p>
          <a:p>
            <a:pPr marL="228594" indent="-228594">
              <a:spcBef>
                <a:spcPts val="267"/>
              </a:spcBef>
              <a:spcAft>
                <a:spcPts val="267"/>
              </a:spcAft>
              <a:buFont typeface="Arial" panose="020B0604020202020204" pitchFamily="34" charset="0"/>
              <a:buChar char="•"/>
            </a:pPr>
            <a:r>
              <a:rPr lang="en-NZ" sz="933" dirty="0">
                <a:latin typeface="+mn-lt"/>
                <a:cs typeface="Poppins"/>
              </a:rPr>
              <a:t>When you have run out of ideas, look at all the ideas and remove duplicates. Also ensure the idea and the challenge it is meeting is clear.</a:t>
            </a:r>
          </a:p>
          <a:p>
            <a:pPr marL="228594" indent="-228594">
              <a:spcBef>
                <a:spcPts val="267"/>
              </a:spcBef>
              <a:spcAft>
                <a:spcPts val="267"/>
              </a:spcAft>
              <a:buFont typeface="Arial" panose="020B0604020202020204" pitchFamily="34" charset="0"/>
              <a:buChar char="•"/>
            </a:pPr>
            <a:r>
              <a:rPr lang="en-NZ" sz="933" kern="0" dirty="0">
                <a:latin typeface="+mn-lt"/>
                <a:cs typeface="Poppins"/>
              </a:rPr>
              <a:t>Take a photo of each of the experience phases in order to create the compelling experience artefact.</a:t>
            </a:r>
            <a:endParaRPr lang="en-US" sz="933" kern="0" dirty="0">
              <a:latin typeface="+mn-lt"/>
              <a:cs typeface="Poppins"/>
            </a:endParaRPr>
          </a:p>
        </p:txBody>
      </p:sp>
      <p:cxnSp>
        <p:nvCxnSpPr>
          <p:cNvPr id="2" name="Straight Connector 1">
            <a:extLst>
              <a:ext uri="{FF2B5EF4-FFF2-40B4-BE49-F238E27FC236}">
                <a16:creationId xmlns:a16="http://schemas.microsoft.com/office/drawing/2014/main" id="{2468A77B-83F1-788C-F9B5-22D2FBBDC857}"/>
              </a:ext>
            </a:extLst>
          </p:cNvPr>
          <p:cNvCxnSpPr>
            <a:cxnSpLocks/>
          </p:cNvCxnSpPr>
          <p:nvPr/>
        </p:nvCxnSpPr>
        <p:spPr>
          <a:xfrm>
            <a:off x="3576931" y="355265"/>
            <a:ext cx="0" cy="6343577"/>
          </a:xfrm>
          <a:prstGeom prst="line">
            <a:avLst/>
          </a:prstGeom>
          <a:ln w="9525"/>
        </p:spPr>
        <p:style>
          <a:lnRef idx="2">
            <a:schemeClr val="dk1"/>
          </a:lnRef>
          <a:fillRef idx="0">
            <a:schemeClr val="dk1"/>
          </a:fillRef>
          <a:effectRef idx="1">
            <a:schemeClr val="dk1"/>
          </a:effectRef>
          <a:fontRef idx="minor">
            <a:schemeClr val="tx1"/>
          </a:fontRef>
        </p:style>
      </p:cxnSp>
      <p:sp>
        <p:nvSpPr>
          <p:cNvPr id="5" name="Dodecagon 4">
            <a:extLst>
              <a:ext uri="{FF2B5EF4-FFF2-40B4-BE49-F238E27FC236}">
                <a16:creationId xmlns:a16="http://schemas.microsoft.com/office/drawing/2014/main" id="{55F5EC99-6BB3-D3AC-D100-EE4B7A03A6A9}"/>
              </a:ext>
            </a:extLst>
          </p:cNvPr>
          <p:cNvSpPr>
            <a:spLocks noChangeAspect="1"/>
          </p:cNvSpPr>
          <p:nvPr/>
        </p:nvSpPr>
        <p:spPr>
          <a:xfrm>
            <a:off x="419759" y="6362841"/>
            <a:ext cx="408803" cy="336000"/>
          </a:xfrm>
          <a:prstGeom prst="dodecagon">
            <a:avLst/>
          </a:prstGeom>
          <a:solidFill>
            <a:srgbClr val="44546A">
              <a:alpha val="2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44546A"/>
                </a:solidFill>
                <a:latin typeface="Avenir Black" panose="02000503020000020003" pitchFamily="2" charset="0"/>
              </a:rPr>
              <a:t>5</a:t>
            </a:r>
          </a:p>
        </p:txBody>
      </p:sp>
      <p:pic>
        <p:nvPicPr>
          <p:cNvPr id="6" name="Picture 5" descr="A white paper with text on it&#10;&#10;AI-generated content may be incorrect.">
            <a:extLst>
              <a:ext uri="{FF2B5EF4-FFF2-40B4-BE49-F238E27FC236}">
                <a16:creationId xmlns:a16="http://schemas.microsoft.com/office/drawing/2014/main" id="{24AE6A0E-5B84-2B08-A2E9-68DA19B7E7A2}"/>
              </a:ext>
            </a:extLst>
          </p:cNvPr>
          <p:cNvPicPr>
            <a:picLocks noChangeAspect="1"/>
          </p:cNvPicPr>
          <p:nvPr/>
        </p:nvPicPr>
        <p:blipFill>
          <a:blip r:embed="rId2"/>
          <a:srcRect l="14304" t="10284" r="50964" b="16862"/>
          <a:stretch>
            <a:fillRect/>
          </a:stretch>
        </p:blipFill>
        <p:spPr>
          <a:xfrm>
            <a:off x="5887097" y="1514340"/>
            <a:ext cx="3096884" cy="44947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Freeform 2">
            <a:extLst>
              <a:ext uri="{FF2B5EF4-FFF2-40B4-BE49-F238E27FC236}">
                <a16:creationId xmlns:a16="http://schemas.microsoft.com/office/drawing/2014/main" id="{77E963D0-4525-1911-0A78-E587908C14DD}"/>
              </a:ext>
            </a:extLst>
          </p:cNvPr>
          <p:cNvSpPr/>
          <p:nvPr/>
        </p:nvSpPr>
        <p:spPr>
          <a:xfrm>
            <a:off x="8292549" y="1663403"/>
            <a:ext cx="557868" cy="273644"/>
          </a:xfrm>
          <a:custGeom>
            <a:avLst/>
            <a:gdLst>
              <a:gd name="connsiteX0" fmla="*/ 1928 w 335611"/>
              <a:gd name="connsiteY0" fmla="*/ 34317 h 179595"/>
              <a:gd name="connsiteX1" fmla="*/ 78840 w 335611"/>
              <a:gd name="connsiteY1" fmla="*/ 17225 h 179595"/>
              <a:gd name="connsiteX2" fmla="*/ 147206 w 335611"/>
              <a:gd name="connsiteY2" fmla="*/ 134 h 179595"/>
              <a:gd name="connsiteX3" fmla="*/ 241210 w 335611"/>
              <a:gd name="connsiteY3" fmla="*/ 8680 h 179595"/>
              <a:gd name="connsiteX4" fmla="*/ 292485 w 335611"/>
              <a:gd name="connsiteY4" fmla="*/ 25771 h 179595"/>
              <a:gd name="connsiteX5" fmla="*/ 318122 w 335611"/>
              <a:gd name="connsiteY5" fmla="*/ 34317 h 179595"/>
              <a:gd name="connsiteX6" fmla="*/ 335214 w 335611"/>
              <a:gd name="connsiteY6" fmla="*/ 85592 h 179595"/>
              <a:gd name="connsiteX7" fmla="*/ 326668 w 335611"/>
              <a:gd name="connsiteY7" fmla="*/ 136866 h 179595"/>
              <a:gd name="connsiteX8" fmla="*/ 292485 w 335611"/>
              <a:gd name="connsiteY8" fmla="*/ 162504 h 179595"/>
              <a:gd name="connsiteX9" fmla="*/ 198481 w 335611"/>
              <a:gd name="connsiteY9" fmla="*/ 179595 h 179595"/>
              <a:gd name="connsiteX10" fmla="*/ 164298 w 335611"/>
              <a:gd name="connsiteY10" fmla="*/ 171050 h 179595"/>
              <a:gd name="connsiteX11" fmla="*/ 113023 w 335611"/>
              <a:gd name="connsiteY11" fmla="*/ 162504 h 179595"/>
              <a:gd name="connsiteX12" fmla="*/ 61748 w 335611"/>
              <a:gd name="connsiteY12" fmla="*/ 145412 h 179595"/>
              <a:gd name="connsiteX13" fmla="*/ 36111 w 335611"/>
              <a:gd name="connsiteY13" fmla="*/ 128321 h 179595"/>
              <a:gd name="connsiteX14" fmla="*/ 1928 w 335611"/>
              <a:gd name="connsiteY14" fmla="*/ 77046 h 179595"/>
              <a:gd name="connsiteX15" fmla="*/ 36111 w 335611"/>
              <a:gd name="connsiteY15" fmla="*/ 17225 h 179595"/>
              <a:gd name="connsiteX16" fmla="*/ 164298 w 335611"/>
              <a:gd name="connsiteY16" fmla="*/ 134 h 17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5611" h="179595">
                <a:moveTo>
                  <a:pt x="1928" y="34317"/>
                </a:moveTo>
                <a:lnTo>
                  <a:pt x="78840" y="17225"/>
                </a:lnTo>
                <a:cubicBezTo>
                  <a:pt x="101706" y="11845"/>
                  <a:pt x="147206" y="134"/>
                  <a:pt x="147206" y="134"/>
                </a:cubicBezTo>
                <a:cubicBezTo>
                  <a:pt x="178541" y="2983"/>
                  <a:pt x="210225" y="3212"/>
                  <a:pt x="241210" y="8680"/>
                </a:cubicBezTo>
                <a:cubicBezTo>
                  <a:pt x="258952" y="11811"/>
                  <a:pt x="275393" y="20074"/>
                  <a:pt x="292485" y="25771"/>
                </a:cubicBezTo>
                <a:lnTo>
                  <a:pt x="318122" y="34317"/>
                </a:lnTo>
                <a:cubicBezTo>
                  <a:pt x="323819" y="51409"/>
                  <a:pt x="338176" y="67821"/>
                  <a:pt x="335214" y="85592"/>
                </a:cubicBezTo>
                <a:cubicBezTo>
                  <a:pt x="332365" y="102683"/>
                  <a:pt x="335083" y="121719"/>
                  <a:pt x="326668" y="136866"/>
                </a:cubicBezTo>
                <a:cubicBezTo>
                  <a:pt x="319751" y="149317"/>
                  <a:pt x="305224" y="156134"/>
                  <a:pt x="292485" y="162504"/>
                </a:cubicBezTo>
                <a:cubicBezTo>
                  <a:pt x="276366" y="170564"/>
                  <a:pt x="205436" y="178601"/>
                  <a:pt x="198481" y="179595"/>
                </a:cubicBezTo>
                <a:cubicBezTo>
                  <a:pt x="187087" y="176747"/>
                  <a:pt x="175815" y="173353"/>
                  <a:pt x="164298" y="171050"/>
                </a:cubicBezTo>
                <a:cubicBezTo>
                  <a:pt x="147307" y="167652"/>
                  <a:pt x="129833" y="166707"/>
                  <a:pt x="113023" y="162504"/>
                </a:cubicBezTo>
                <a:cubicBezTo>
                  <a:pt x="95545" y="158134"/>
                  <a:pt x="76739" y="155405"/>
                  <a:pt x="61748" y="145412"/>
                </a:cubicBezTo>
                <a:lnTo>
                  <a:pt x="36111" y="128321"/>
                </a:lnTo>
                <a:cubicBezTo>
                  <a:pt x="24717" y="111229"/>
                  <a:pt x="-8263" y="94881"/>
                  <a:pt x="1928" y="77046"/>
                </a:cubicBezTo>
                <a:cubicBezTo>
                  <a:pt x="13322" y="57106"/>
                  <a:pt x="16792" y="29644"/>
                  <a:pt x="36111" y="17225"/>
                </a:cubicBezTo>
                <a:cubicBezTo>
                  <a:pt x="67042" y="-2659"/>
                  <a:pt x="126101" y="134"/>
                  <a:pt x="164298" y="134"/>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57063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7599A-E684-B67E-B723-33188EC64046}"/>
            </a:ext>
          </a:extLst>
        </p:cNvPr>
        <p:cNvGrpSpPr/>
        <p:nvPr/>
      </p:nvGrpSpPr>
      <p:grpSpPr>
        <a:xfrm>
          <a:off x="0" y="0"/>
          <a:ext cx="0" cy="0"/>
          <a:chOff x="0" y="0"/>
          <a:chExt cx="0" cy="0"/>
        </a:xfrm>
      </p:grpSpPr>
      <p:pic>
        <p:nvPicPr>
          <p:cNvPr id="7" name="Picture 6" descr="A grid of white paper&#10;&#10;AI-generated content may be incorrect.">
            <a:extLst>
              <a:ext uri="{FF2B5EF4-FFF2-40B4-BE49-F238E27FC236}">
                <a16:creationId xmlns:a16="http://schemas.microsoft.com/office/drawing/2014/main" id="{93BC7F63-F297-AAB5-5672-FD751A944B8F}"/>
              </a:ext>
            </a:extLst>
          </p:cNvPr>
          <p:cNvPicPr>
            <a:picLocks noChangeAspect="1"/>
          </p:cNvPicPr>
          <p:nvPr/>
        </p:nvPicPr>
        <p:blipFill>
          <a:blip r:embed="rId2"/>
          <a:stretch>
            <a:fillRect/>
          </a:stretch>
        </p:blipFill>
        <p:spPr>
          <a:xfrm>
            <a:off x="4043867" y="753975"/>
            <a:ext cx="7139205" cy="50509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 name="Straight Connector 1">
            <a:extLst>
              <a:ext uri="{FF2B5EF4-FFF2-40B4-BE49-F238E27FC236}">
                <a16:creationId xmlns:a16="http://schemas.microsoft.com/office/drawing/2014/main" id="{BF58C252-9266-99DF-314F-2AB3F72578F0}"/>
              </a:ext>
            </a:extLst>
          </p:cNvPr>
          <p:cNvCxnSpPr>
            <a:cxnSpLocks/>
          </p:cNvCxnSpPr>
          <p:nvPr/>
        </p:nvCxnSpPr>
        <p:spPr>
          <a:xfrm>
            <a:off x="3576931" y="355265"/>
            <a:ext cx="0" cy="6343577"/>
          </a:xfrm>
          <a:prstGeom prst="line">
            <a:avLst/>
          </a:prstGeom>
          <a:ln w="9525"/>
        </p:spPr>
        <p:style>
          <a:lnRef idx="2">
            <a:schemeClr val="dk1"/>
          </a:lnRef>
          <a:fillRef idx="0">
            <a:schemeClr val="dk1"/>
          </a:fillRef>
          <a:effectRef idx="1">
            <a:schemeClr val="dk1"/>
          </a:effectRef>
          <a:fontRef idx="minor">
            <a:schemeClr val="tx1"/>
          </a:fontRef>
        </p:style>
      </p:cxnSp>
      <p:sp>
        <p:nvSpPr>
          <p:cNvPr id="5" name="Dodecagon 4">
            <a:extLst>
              <a:ext uri="{FF2B5EF4-FFF2-40B4-BE49-F238E27FC236}">
                <a16:creationId xmlns:a16="http://schemas.microsoft.com/office/drawing/2014/main" id="{1AE77310-31B4-DBC5-C175-AB78BF879C19}"/>
              </a:ext>
            </a:extLst>
          </p:cNvPr>
          <p:cNvSpPr>
            <a:spLocks noChangeAspect="1"/>
          </p:cNvSpPr>
          <p:nvPr/>
        </p:nvSpPr>
        <p:spPr>
          <a:xfrm>
            <a:off x="410308" y="6362841"/>
            <a:ext cx="408803" cy="336000"/>
          </a:xfrm>
          <a:prstGeom prst="dodecagon">
            <a:avLst/>
          </a:prstGeom>
          <a:solidFill>
            <a:srgbClr val="44546A">
              <a:alpha val="2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44546A"/>
                </a:solidFill>
                <a:latin typeface="Avenir Black" panose="02000503020000020003" pitchFamily="2" charset="0"/>
              </a:rPr>
              <a:t>6</a:t>
            </a:r>
          </a:p>
        </p:txBody>
      </p:sp>
      <p:sp>
        <p:nvSpPr>
          <p:cNvPr id="6" name="Google Shape;256;p30">
            <a:extLst>
              <a:ext uri="{FF2B5EF4-FFF2-40B4-BE49-F238E27FC236}">
                <a16:creationId xmlns:a16="http://schemas.microsoft.com/office/drawing/2014/main" id="{804CD432-4956-8A9A-C060-F13920521D42}"/>
              </a:ext>
            </a:extLst>
          </p:cNvPr>
          <p:cNvSpPr txBox="1">
            <a:spLocks/>
          </p:cNvSpPr>
          <p:nvPr/>
        </p:nvSpPr>
        <p:spPr>
          <a:xfrm>
            <a:off x="410308" y="356562"/>
            <a:ext cx="3063941" cy="582165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53" b="0" i="0" u="none" strike="noStrike" cap="none">
                <a:solidFill>
                  <a:srgbClr val="000000"/>
                </a:solidFill>
                <a:latin typeface="Avenir Book" panose="02000503020000020003" pitchFamily="2" charset="0"/>
                <a:ea typeface="Avenir Book" panose="02000503020000020003" pitchFamily="2" charset="0"/>
                <a:cs typeface="Arial"/>
                <a:sym typeface="Arial"/>
              </a:defRPr>
            </a:lvl1pPr>
            <a:lvl2pPr marR="0" lvl="1"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53" b="0" i="0" u="none" strike="noStrike" cap="none">
                <a:solidFill>
                  <a:srgbClr val="000000"/>
                </a:solidFill>
                <a:latin typeface="Arial"/>
                <a:ea typeface="Arial"/>
                <a:cs typeface="Arial"/>
                <a:sym typeface="Arial"/>
              </a:defRPr>
            </a:lvl9pPr>
          </a:lstStyle>
          <a:p>
            <a:pPr>
              <a:buSzPts val="2800"/>
            </a:pPr>
            <a:r>
              <a:rPr lang="en-US" sz="2400" dirty="0">
                <a:latin typeface="Calibri" panose="020F0502020204030204" pitchFamily="34" charset="0"/>
                <a:cs typeface="Calibri" panose="020F0502020204030204" pitchFamily="34" charset="0"/>
              </a:rPr>
              <a:t>Adopt a convergent mindset and use the IDVF framework to prioritise green shoots alongside new ideas.</a:t>
            </a:r>
          </a:p>
          <a:p>
            <a:pPr>
              <a:buSzPts val="2800"/>
            </a:pPr>
            <a:endParaRPr lang="en-US" sz="1600" kern="0" dirty="0">
              <a:latin typeface="Calibri" panose="020F0502020204030204" pitchFamily="34" charset="0"/>
              <a:cs typeface="Calibri" panose="020F0502020204030204" pitchFamily="34" charset="0"/>
            </a:endParaRPr>
          </a:p>
          <a:p>
            <a:pPr lvl="0">
              <a:defRPr/>
            </a:pPr>
            <a:r>
              <a:rPr lang="en-US" sz="1600" kern="0" dirty="0">
                <a:latin typeface="Calibri" panose="020F0502020204030204" pitchFamily="34" charset="0"/>
                <a:cs typeface="Calibri" panose="020F0502020204030204" pitchFamily="34" charset="0"/>
              </a:rPr>
              <a:t>We always have more ideas than we have resources to implement. The IDVF framework is a good way to </a:t>
            </a:r>
            <a:r>
              <a:rPr lang="en-US" sz="1600" dirty="0">
                <a:latin typeface="Calibri" panose="020F0502020204030204" pitchFamily="34" charset="0"/>
                <a:cs typeface="Calibri" panose="020F0502020204030204" pitchFamily="34" charset="0"/>
              </a:rPr>
              <a:t>make choices by</a:t>
            </a:r>
            <a:r>
              <a:rPr lang="en-US" sz="1600" kern="0" dirty="0">
                <a:latin typeface="Calibri" panose="020F0502020204030204" pitchFamily="34" charset="0"/>
                <a:cs typeface="Calibri" panose="020F0502020204030204" pitchFamily="34" charset="0"/>
              </a:rPr>
              <a:t> assessing alignment </a:t>
            </a:r>
            <a:r>
              <a:rPr lang="en-US" sz="1600" dirty="0">
                <a:latin typeface="Calibri" panose="020F0502020204030204" pitchFamily="34" charset="0"/>
                <a:cs typeface="Calibri" panose="020F0502020204030204" pitchFamily="34" charset="0"/>
              </a:rPr>
              <a:t>with organisation </a:t>
            </a:r>
            <a:r>
              <a:rPr lang="en-US" sz="1600" b="1" dirty="0">
                <a:latin typeface="Calibri" panose="020F0502020204030204" pitchFamily="34" charset="0"/>
                <a:cs typeface="Calibri" panose="020F0502020204030204" pitchFamily="34" charset="0"/>
              </a:rPr>
              <a:t>Intent</a:t>
            </a:r>
            <a:r>
              <a:rPr lang="en-US" sz="1600" dirty="0">
                <a:latin typeface="Calibri" panose="020F0502020204030204" pitchFamily="34" charset="0"/>
                <a:cs typeface="Calibri" panose="020F0502020204030204" pitchFamily="34" charset="0"/>
              </a:rPr>
              <a:t>, </a:t>
            </a:r>
            <a:r>
              <a:rPr lang="en-US" sz="1600" b="1" dirty="0">
                <a:latin typeface="Calibri" panose="020F0502020204030204" pitchFamily="34" charset="0"/>
                <a:cs typeface="Calibri" panose="020F0502020204030204" pitchFamily="34" charset="0"/>
              </a:rPr>
              <a:t>Desirability</a:t>
            </a:r>
            <a:r>
              <a:rPr lang="en-US" sz="1600" dirty="0">
                <a:latin typeface="Calibri" panose="020F0502020204030204" pitchFamily="34" charset="0"/>
                <a:cs typeface="Calibri" panose="020F0502020204030204" pitchFamily="34" charset="0"/>
              </a:rPr>
              <a:t> for the user, </a:t>
            </a:r>
            <a:r>
              <a:rPr lang="en-US" sz="1600" b="1" dirty="0">
                <a:latin typeface="Calibri" panose="020F0502020204030204" pitchFamily="34" charset="0"/>
                <a:cs typeface="Calibri" panose="020F0502020204030204" pitchFamily="34" charset="0"/>
              </a:rPr>
              <a:t>Feasibility</a:t>
            </a:r>
            <a:r>
              <a:rPr lang="en-US" sz="1600" dirty="0">
                <a:latin typeface="Calibri" panose="020F0502020204030204" pitchFamily="34" charset="0"/>
                <a:cs typeface="Calibri" panose="020F0502020204030204" pitchFamily="34" charset="0"/>
              </a:rPr>
              <a:t> to execute and financial </a:t>
            </a:r>
            <a:r>
              <a:rPr lang="en-US" sz="1600" b="1" dirty="0">
                <a:latin typeface="Calibri" panose="020F0502020204030204" pitchFamily="34" charset="0"/>
                <a:cs typeface="Calibri" panose="020F0502020204030204" pitchFamily="34" charset="0"/>
              </a:rPr>
              <a:t>Viability</a:t>
            </a:r>
            <a:r>
              <a:rPr lang="en-US" sz="1600" dirty="0">
                <a:latin typeface="Calibri" panose="020F0502020204030204" pitchFamily="34" charset="0"/>
                <a:cs typeface="Calibri" panose="020F0502020204030204" pitchFamily="34" charset="0"/>
              </a:rPr>
              <a:t>.</a:t>
            </a:r>
            <a:endParaRPr lang="en-US" sz="1600" kern="0" dirty="0">
              <a:latin typeface="Calibri" panose="020F0502020204030204" pitchFamily="34" charset="0"/>
              <a:cs typeface="Calibri" panose="020F0502020204030204" pitchFamily="34" charset="0"/>
            </a:endParaRPr>
          </a:p>
          <a:p>
            <a:pPr lvl="0">
              <a:defRPr/>
            </a:pPr>
            <a:endParaRPr lang="en-US" sz="1067" dirty="0">
              <a:latin typeface="Calibri" panose="020F0502020204030204" pitchFamily="34" charset="0"/>
              <a:cs typeface="Calibri" panose="020F0502020204030204" pitchFamily="34" charset="0"/>
            </a:endParaRPr>
          </a:p>
          <a:p>
            <a:pPr>
              <a:spcBef>
                <a:spcPts val="267"/>
              </a:spcBef>
              <a:spcAft>
                <a:spcPts val="267"/>
              </a:spcAft>
            </a:pPr>
            <a:r>
              <a:rPr lang="en-NZ" sz="1067" dirty="0">
                <a:latin typeface="Calibri" panose="020F0502020204030204" pitchFamily="34" charset="0"/>
                <a:cs typeface="Calibri" panose="020F0502020204030204" pitchFamily="34" charset="0"/>
              </a:rPr>
              <a:t>Instructions:</a:t>
            </a:r>
          </a:p>
          <a:p>
            <a:pPr marL="228594" indent="-228594">
              <a:spcBef>
                <a:spcPts val="267"/>
              </a:spcBef>
              <a:spcAft>
                <a:spcPts val="267"/>
              </a:spcAft>
              <a:buFont typeface="Arial" panose="020B0604020202020204" pitchFamily="34" charset="0"/>
              <a:buChar char="•"/>
            </a:pPr>
            <a:r>
              <a:rPr lang="en-NZ" sz="933" dirty="0">
                <a:latin typeface="Calibri" panose="020F0502020204030204" pitchFamily="34" charset="0"/>
                <a:cs typeface="Calibri" panose="020F0502020204030204" pitchFamily="34" charset="0"/>
              </a:rPr>
              <a:t>Recreate the multi-factor assessment worksheet on a whiteboard</a:t>
            </a:r>
            <a:endParaRPr lang="en-NZ" sz="933" dirty="0">
              <a:highlight>
                <a:srgbClr val="FFFF00"/>
              </a:highlight>
              <a:latin typeface="Calibri" panose="020F0502020204030204" pitchFamily="34" charset="0"/>
              <a:cs typeface="Calibri" panose="020F0502020204030204" pitchFamily="34" charset="0"/>
            </a:endParaRPr>
          </a:p>
          <a:p>
            <a:pPr marL="228594" indent="-228594">
              <a:spcBef>
                <a:spcPts val="267"/>
              </a:spcBef>
              <a:spcAft>
                <a:spcPts val="267"/>
              </a:spcAft>
              <a:buFont typeface="Arial" panose="020B0604020202020204" pitchFamily="34" charset="0"/>
              <a:buChar char="•"/>
            </a:pPr>
            <a:r>
              <a:rPr lang="en-NZ" sz="933" dirty="0">
                <a:latin typeface="Calibri" panose="020F0502020204030204" pitchFamily="34" charset="0"/>
                <a:cs typeface="Calibri" panose="020F0502020204030204" pitchFamily="34" charset="0"/>
              </a:rPr>
              <a:t>Transfer your greenshoot ideas and new ideas to the 2x2 matrix by thinking about relative merit between ideas.</a:t>
            </a:r>
          </a:p>
          <a:p>
            <a:pPr marL="228594" indent="-228594">
              <a:spcBef>
                <a:spcPts val="267"/>
              </a:spcBef>
              <a:spcAft>
                <a:spcPts val="267"/>
              </a:spcAft>
              <a:buFont typeface="Arial" panose="020B0604020202020204" pitchFamily="34" charset="0"/>
              <a:buChar char="•"/>
            </a:pPr>
            <a:r>
              <a:rPr lang="en-NZ" sz="933" dirty="0">
                <a:latin typeface="Calibri" panose="020F0502020204030204" pitchFamily="34" charset="0"/>
                <a:cs typeface="Calibri" panose="020F0502020204030204" pitchFamily="34" charset="0"/>
              </a:rPr>
              <a:t>It is helpful to place the cards vertically first up the left axis to reflect relative strategic merit. Then move them horizontally to reflect executability merit.</a:t>
            </a:r>
          </a:p>
          <a:p>
            <a:pPr marL="228594" indent="-228594">
              <a:spcBef>
                <a:spcPts val="267"/>
              </a:spcBef>
              <a:spcAft>
                <a:spcPts val="267"/>
              </a:spcAft>
              <a:buFont typeface="Arial" panose="020B0604020202020204" pitchFamily="34" charset="0"/>
              <a:buChar char="•"/>
            </a:pPr>
            <a:r>
              <a:rPr lang="en-NZ" sz="933" dirty="0">
                <a:latin typeface="Calibri" panose="020F0502020204030204" pitchFamily="34" charset="0"/>
                <a:cs typeface="Calibri" panose="020F0502020204030204" pitchFamily="34" charset="0"/>
              </a:rPr>
              <a:t>There is an IDVF excel file </a:t>
            </a:r>
            <a:r>
              <a:rPr lang="en-NZ" sz="933" u="sng" dirty="0">
                <a:latin typeface="Calibri" panose="020F0502020204030204" pitchFamily="34" charset="0"/>
                <a:cs typeface="Calibri" panose="020F0502020204030204" pitchFamily="34" charset="0"/>
              </a:rPr>
              <a:t>here</a:t>
            </a:r>
            <a:r>
              <a:rPr lang="en-NZ" sz="933" dirty="0">
                <a:latin typeface="Calibri" panose="020F0502020204030204" pitchFamily="34" charset="0"/>
                <a:cs typeface="Calibri" panose="020F0502020204030204" pitchFamily="34" charset="0"/>
              </a:rPr>
              <a:t> if you want to score the ideas more accurately.</a:t>
            </a:r>
            <a:endParaRPr lang="en-NZ" sz="933" u="sng"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E630697-B070-1B16-7439-6C70F53A30F4}"/>
              </a:ext>
            </a:extLst>
          </p:cNvPr>
          <p:cNvSpPr txBox="1"/>
          <p:nvPr/>
        </p:nvSpPr>
        <p:spPr>
          <a:xfrm>
            <a:off x="5692599" y="2617716"/>
            <a:ext cx="3985655" cy="1323439"/>
          </a:xfrm>
          <a:prstGeom prst="rect">
            <a:avLst/>
          </a:prstGeom>
          <a:solidFill>
            <a:srgbClr val="767171">
              <a:alpha val="48627"/>
            </a:srgbClr>
          </a:solidFill>
          <a:ln>
            <a:noFill/>
          </a:ln>
        </p:spPr>
        <p:txBody>
          <a:bodyPr wrap="square" rtlCol="0">
            <a:spAutoFit/>
          </a:bodyPr>
          <a:lstStyle/>
          <a:p>
            <a:pPr algn="ctr"/>
            <a:r>
              <a:rPr lang="en-US" sz="1000" b="1" dirty="0"/>
              <a:t>Strategic Assessment Factor Detail</a:t>
            </a:r>
          </a:p>
          <a:p>
            <a:pPr algn="ctr"/>
            <a:r>
              <a:rPr lang="en-US" sz="1000" b="1" dirty="0"/>
              <a:t>Intent: </a:t>
            </a:r>
            <a:r>
              <a:rPr lang="en-US" sz="1000" dirty="0"/>
              <a:t>Alignment to organisation goals and strategy</a:t>
            </a:r>
          </a:p>
          <a:p>
            <a:pPr algn="ctr"/>
            <a:r>
              <a:rPr lang="en-US" sz="1000" b="1" dirty="0"/>
              <a:t>Desirability: </a:t>
            </a:r>
            <a:r>
              <a:rPr lang="en-US" sz="1000" dirty="0"/>
              <a:t>Value to the kaiako meeting known and unknown needs.</a:t>
            </a:r>
          </a:p>
          <a:p>
            <a:pPr algn="ctr"/>
            <a:endParaRPr lang="en-US" sz="1000" b="1" dirty="0"/>
          </a:p>
          <a:p>
            <a:pPr algn="ctr"/>
            <a:r>
              <a:rPr lang="en-US" sz="1000" b="1" dirty="0"/>
              <a:t>Execution Assessment Factor Detail</a:t>
            </a:r>
          </a:p>
          <a:p>
            <a:pPr algn="ctr"/>
            <a:r>
              <a:rPr lang="en-US" sz="1000" b="1" dirty="0"/>
              <a:t>Feasibility: </a:t>
            </a:r>
            <a:r>
              <a:rPr lang="en-US" sz="1000" dirty="0"/>
              <a:t>Organisation has the capability and capacity to execute and deliver consistently into the future.</a:t>
            </a:r>
          </a:p>
          <a:p>
            <a:pPr algn="ctr"/>
            <a:r>
              <a:rPr lang="en-US" sz="1000" b="1" dirty="0"/>
              <a:t>Viability: </a:t>
            </a:r>
            <a:r>
              <a:rPr lang="en-US" sz="1000" dirty="0"/>
              <a:t>Cost to build and operationalise</a:t>
            </a:r>
          </a:p>
        </p:txBody>
      </p:sp>
    </p:spTree>
    <p:extLst>
      <p:ext uri="{BB962C8B-B14F-4D97-AF65-F5344CB8AC3E}">
        <p14:creationId xmlns:p14="http://schemas.microsoft.com/office/powerpoint/2010/main" val="3701407810"/>
      </p:ext>
    </p:extLst>
  </p:cSld>
  <p:clrMapOvr>
    <a:masterClrMapping/>
  </p:clrMapOvr>
</p:sld>
</file>

<file path=ppt/theme/theme1.xml><?xml version="1.0" encoding="utf-8"?>
<a:theme xmlns:a="http://schemas.openxmlformats.org/drawingml/2006/main" name="Heade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COVE PPT Template" id="{1902BC89-4805-40C7-8FF9-10F3E44D2330}" vid="{1462A94E-CF08-4CAB-A9B6-AD50E7E46D71}"/>
    </a:ext>
  </a:extLst>
</a:theme>
</file>

<file path=ppt/theme/theme2.xml><?xml version="1.0" encoding="utf-8"?>
<a:theme xmlns:a="http://schemas.openxmlformats.org/drawingml/2006/main" name="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COVE PPT Template" id="{1902BC89-4805-40C7-8FF9-10F3E44D2330}" vid="{CDF81F63-B889-48E6-A702-C5FF2D9FBC31}"/>
    </a:ext>
  </a:extLst>
</a:theme>
</file>

<file path=ppt/theme/theme3.xml><?xml version="1.0" encoding="utf-8"?>
<a:theme xmlns:a="http://schemas.openxmlformats.org/drawingml/2006/main" name="Intr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COVE PPT Template" id="{1902BC89-4805-40C7-8FF9-10F3E44D2330}" vid="{BA2FF0A8-B0BD-472B-BD4A-0EE4C173D6D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62C764467AFD44A2490CE485546CCB" ma:contentTypeVersion="25" ma:contentTypeDescription="Create a new document." ma:contentTypeScope="" ma:versionID="b760695eb45a8a14c924971b3b6ff419">
  <xsd:schema xmlns:xsd="http://www.w3.org/2001/XMLSchema" xmlns:xs="http://www.w3.org/2001/XMLSchema" xmlns:p="http://schemas.microsoft.com/office/2006/metadata/properties" xmlns:ns2="3926f64e-e7bf-4e76-9326-49e41971bc1a" xmlns:ns3="90e62c54-4d8d-46a0-a4ea-56d2656fca17" targetNamespace="http://schemas.microsoft.com/office/2006/metadata/properties" ma:root="true" ma:fieldsID="2d262b44926692e4c120f530c596d8d2" ns2:_="" ns3:_="">
    <xsd:import namespace="3926f64e-e7bf-4e76-9326-49e41971bc1a"/>
    <xsd:import namespace="90e62c54-4d8d-46a0-a4ea-56d2656fca1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3: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26f64e-e7bf-4e76-9326-49e41971bc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f907047-9ea7-43f6-afbd-df01ff5a0c3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0e62c54-4d8d-46a0-a4ea-56d2656fca1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7f0860e-433e-49ca-8dfc-111394782cb4}" ma:internalName="TaxCatchAll" ma:showField="CatchAllData" ma:web="90e62c54-4d8d-46a0-a4ea-56d2656fca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0e62c54-4d8d-46a0-a4ea-56d2656fca17" xsi:nil="true"/>
    <lcf76f155ced4ddcb4097134ff3c332f xmlns="3926f64e-e7bf-4e76-9326-49e41971bc1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6CE553-0A6D-4E52-8A9F-3C1B62D50429}"/>
</file>

<file path=customXml/itemProps2.xml><?xml version="1.0" encoding="utf-8"?>
<ds:datastoreItem xmlns:ds="http://schemas.openxmlformats.org/officeDocument/2006/customXml" ds:itemID="{9B006023-8E5A-4584-B2D7-31618F5E2777}">
  <ds:schemaRefs>
    <ds:schemaRef ds:uri="http://purl.org/dc/terms/"/>
    <ds:schemaRef ds:uri="http://schemas.microsoft.com/office/2006/metadata/properties"/>
    <ds:schemaRef ds:uri="http://purl.org/dc/dcmitype/"/>
    <ds:schemaRef ds:uri="http://www.w3.org/XML/1998/namespace"/>
    <ds:schemaRef ds:uri="http://schemas.microsoft.com/office/infopath/2007/PartnerControls"/>
    <ds:schemaRef ds:uri="http://purl.org/dc/elements/1.1/"/>
    <ds:schemaRef ds:uri="90e62c54-4d8d-46a0-a4ea-56d2656fca17"/>
    <ds:schemaRef ds:uri="http://schemas.microsoft.com/office/2006/documentManagement/types"/>
    <ds:schemaRef ds:uri="http://schemas.openxmlformats.org/package/2006/metadata/core-properties"/>
    <ds:schemaRef ds:uri="3926f64e-e7bf-4e76-9326-49e41971bc1a"/>
  </ds:schemaRefs>
</ds:datastoreItem>
</file>

<file path=customXml/itemProps3.xml><?xml version="1.0" encoding="utf-8"?>
<ds:datastoreItem xmlns:ds="http://schemas.openxmlformats.org/officeDocument/2006/customXml" ds:itemID="{36D37732-90F7-4DE8-AF8F-7137CFC53D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Headers</Template>
  <TotalTime>192</TotalTime>
  <Words>1693</Words>
  <Application>Microsoft Macintosh PowerPoint</Application>
  <PresentationFormat>Widescreen</PresentationFormat>
  <Paragraphs>154</Paragraphs>
  <Slides>13</Slides>
  <Notes>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13</vt:i4>
      </vt:variant>
    </vt:vector>
  </HeadingPairs>
  <TitlesOfParts>
    <vt:vector size="25" baseType="lpstr">
      <vt:lpstr>Calibri Light</vt:lpstr>
      <vt:lpstr>Avenir Medium</vt:lpstr>
      <vt:lpstr>Arial</vt:lpstr>
      <vt:lpstr>Avenir Book</vt:lpstr>
      <vt:lpstr>Calibri</vt:lpstr>
      <vt:lpstr>DM Sans</vt:lpstr>
      <vt:lpstr>Avenir Black</vt:lpstr>
      <vt:lpstr>Montserrat-SemiBold</vt:lpstr>
      <vt:lpstr>HelveticaNeueLT Pro 45 Lt</vt:lpstr>
      <vt:lpstr>Headers</vt:lpstr>
      <vt:lpstr>Content</vt:lpstr>
      <vt:lpstr>Intro</vt:lpstr>
      <vt:lpstr>Provider-Based Kaiako Onboarding Toolkit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Martin Grant</dc:creator>
  <cp:lastModifiedBy>Martin Grant</cp:lastModifiedBy>
  <cp:revision>1</cp:revision>
  <cp:lastPrinted>2021-12-09T22:53:57Z</cp:lastPrinted>
  <dcterms:created xsi:type="dcterms:W3CDTF">2025-11-11T00:13:56Z</dcterms:created>
  <dcterms:modified xsi:type="dcterms:W3CDTF">2025-11-12T22:07:49Z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0x010100D762C764467AFD44A2490CE485546CCB</vt:lpwstr>
  </property>
  <property fmtid="{D5CDD505-2E9C-101B-9397-08002B2CF9AE}" pid="3" name="MediaServiceImageTags">
    <vt:lpwstr/>
  </property>
</Properties>
</file>